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60"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 id="317" r:id="rId66"/>
    <p:sldId id="318" r:id="rId67"/>
    <p:sldId id="319" r:id="rId68"/>
    <p:sldId id="320" r:id="rId69"/>
    <p:sldId id="321" r:id="rId70"/>
    <p:sldId id="322" r:id="rId71"/>
    <p:sldId id="323" r:id="rId72"/>
  </p:sldIdLst>
  <p:sldSz cy="5143500" cx="9144000"/>
  <p:notesSz cx="6858000" cy="9144000"/>
  <p:embeddedFontLst>
    <p:embeddedFont>
      <p:font typeface="Montserrat"/>
      <p:regular r:id="rId73"/>
      <p:bold r:id="rId74"/>
      <p:italic r:id="rId75"/>
      <p:boldItalic r:id="rId76"/>
    </p:embeddedFont>
    <p:embeddedFont>
      <p:font typeface="Lato"/>
      <p:regular r:id="rId77"/>
      <p:bold r:id="rId78"/>
      <p:italic r:id="rId79"/>
      <p:boldItalic r:id="rId80"/>
    </p:embeddedFont>
    <p:embeddedFont>
      <p:font typeface="Lato Black"/>
      <p:bold r:id="rId81"/>
      <p:boldItalic r:id="rId82"/>
    </p:embeddedFont>
    <p:embeddedFont>
      <p:font typeface="Karla"/>
      <p:regular r:id="rId83"/>
      <p:bold r:id="rId84"/>
      <p:italic r:id="rId85"/>
      <p:boldItalic r:id="rId8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84" Type="http://schemas.openxmlformats.org/officeDocument/2006/relationships/font" Target="fonts/Karla-bold.fntdata"/><Relationship Id="rId83" Type="http://schemas.openxmlformats.org/officeDocument/2006/relationships/font" Target="fonts/Karla-regular.fntdata"/><Relationship Id="rId42" Type="http://schemas.openxmlformats.org/officeDocument/2006/relationships/slide" Target="slides/slide38.xml"/><Relationship Id="rId86" Type="http://schemas.openxmlformats.org/officeDocument/2006/relationships/font" Target="fonts/Karla-boldItalic.fntdata"/><Relationship Id="rId41" Type="http://schemas.openxmlformats.org/officeDocument/2006/relationships/slide" Target="slides/slide37.xml"/><Relationship Id="rId85" Type="http://schemas.openxmlformats.org/officeDocument/2006/relationships/font" Target="fonts/Karla-italic.fntdata"/><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80" Type="http://schemas.openxmlformats.org/officeDocument/2006/relationships/font" Target="fonts/Lato-boldItalic.fntdata"/><Relationship Id="rId82" Type="http://schemas.openxmlformats.org/officeDocument/2006/relationships/font" Target="fonts/LatoBlack-boldItalic.fntdata"/><Relationship Id="rId81" Type="http://schemas.openxmlformats.org/officeDocument/2006/relationships/font" Target="fonts/LatoBlack-bold.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73" Type="http://schemas.openxmlformats.org/officeDocument/2006/relationships/font" Target="fonts/Montserrat-regular.fntdata"/><Relationship Id="rId72" Type="http://schemas.openxmlformats.org/officeDocument/2006/relationships/slide" Target="slides/slide68.xml"/><Relationship Id="rId31" Type="http://schemas.openxmlformats.org/officeDocument/2006/relationships/slide" Target="slides/slide27.xml"/><Relationship Id="rId75" Type="http://schemas.openxmlformats.org/officeDocument/2006/relationships/font" Target="fonts/Montserrat-italic.fntdata"/><Relationship Id="rId30" Type="http://schemas.openxmlformats.org/officeDocument/2006/relationships/slide" Target="slides/slide26.xml"/><Relationship Id="rId74" Type="http://schemas.openxmlformats.org/officeDocument/2006/relationships/font" Target="fonts/Montserrat-bold.fntdata"/><Relationship Id="rId33" Type="http://schemas.openxmlformats.org/officeDocument/2006/relationships/slide" Target="slides/slide29.xml"/><Relationship Id="rId77" Type="http://schemas.openxmlformats.org/officeDocument/2006/relationships/font" Target="fonts/Lato-regular.fntdata"/><Relationship Id="rId32" Type="http://schemas.openxmlformats.org/officeDocument/2006/relationships/slide" Target="slides/slide28.xml"/><Relationship Id="rId76" Type="http://schemas.openxmlformats.org/officeDocument/2006/relationships/font" Target="fonts/Montserrat-boldItalic.fntdata"/><Relationship Id="rId35" Type="http://schemas.openxmlformats.org/officeDocument/2006/relationships/slide" Target="slides/slide31.xml"/><Relationship Id="rId79" Type="http://schemas.openxmlformats.org/officeDocument/2006/relationships/font" Target="fonts/Lato-italic.fntdata"/><Relationship Id="rId34" Type="http://schemas.openxmlformats.org/officeDocument/2006/relationships/slide" Target="slides/slide30.xml"/><Relationship Id="rId78" Type="http://schemas.openxmlformats.org/officeDocument/2006/relationships/font" Target="fonts/Lato-bold.fntdata"/><Relationship Id="rId71" Type="http://schemas.openxmlformats.org/officeDocument/2006/relationships/slide" Target="slides/slide67.xml"/><Relationship Id="rId70" Type="http://schemas.openxmlformats.org/officeDocument/2006/relationships/slide" Target="slides/slide66.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62" Type="http://schemas.openxmlformats.org/officeDocument/2006/relationships/slide" Target="slides/slide58.xml"/><Relationship Id="rId61" Type="http://schemas.openxmlformats.org/officeDocument/2006/relationships/slide" Target="slides/slide57.xml"/><Relationship Id="rId20" Type="http://schemas.openxmlformats.org/officeDocument/2006/relationships/slide" Target="slides/slide16.xml"/><Relationship Id="rId64" Type="http://schemas.openxmlformats.org/officeDocument/2006/relationships/slide" Target="slides/slide60.xml"/><Relationship Id="rId63" Type="http://schemas.openxmlformats.org/officeDocument/2006/relationships/slide" Target="slides/slide59.xml"/><Relationship Id="rId22" Type="http://schemas.openxmlformats.org/officeDocument/2006/relationships/slide" Target="slides/slide18.xml"/><Relationship Id="rId66" Type="http://schemas.openxmlformats.org/officeDocument/2006/relationships/slide" Target="slides/slide62.xml"/><Relationship Id="rId21" Type="http://schemas.openxmlformats.org/officeDocument/2006/relationships/slide" Target="slides/slide17.xml"/><Relationship Id="rId65" Type="http://schemas.openxmlformats.org/officeDocument/2006/relationships/slide" Target="slides/slide61.xml"/><Relationship Id="rId24" Type="http://schemas.openxmlformats.org/officeDocument/2006/relationships/slide" Target="slides/slide20.xml"/><Relationship Id="rId68" Type="http://schemas.openxmlformats.org/officeDocument/2006/relationships/slide" Target="slides/slide64.xml"/><Relationship Id="rId23" Type="http://schemas.openxmlformats.org/officeDocument/2006/relationships/slide" Target="slides/slide19.xml"/><Relationship Id="rId67" Type="http://schemas.openxmlformats.org/officeDocument/2006/relationships/slide" Target="slides/slide63.xml"/><Relationship Id="rId60" Type="http://schemas.openxmlformats.org/officeDocument/2006/relationships/slide" Target="slides/slide56.xml"/><Relationship Id="rId26" Type="http://schemas.openxmlformats.org/officeDocument/2006/relationships/slide" Target="slides/slide22.xml"/><Relationship Id="rId25" Type="http://schemas.openxmlformats.org/officeDocument/2006/relationships/slide" Target="slides/slide21.xml"/><Relationship Id="rId69" Type="http://schemas.openxmlformats.org/officeDocument/2006/relationships/slide" Target="slides/slide65.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slide" Target="slides/slide47.xml"/><Relationship Id="rId50" Type="http://schemas.openxmlformats.org/officeDocument/2006/relationships/slide" Target="slides/slide46.xml"/><Relationship Id="rId53" Type="http://schemas.openxmlformats.org/officeDocument/2006/relationships/slide" Target="slides/slide49.xml"/><Relationship Id="rId52" Type="http://schemas.openxmlformats.org/officeDocument/2006/relationships/slide" Target="slides/slide48.xml"/><Relationship Id="rId11" Type="http://schemas.openxmlformats.org/officeDocument/2006/relationships/slide" Target="slides/slide7.xml"/><Relationship Id="rId55" Type="http://schemas.openxmlformats.org/officeDocument/2006/relationships/slide" Target="slides/slide51.xml"/><Relationship Id="rId10" Type="http://schemas.openxmlformats.org/officeDocument/2006/relationships/slide" Target="slides/slide6.xml"/><Relationship Id="rId54" Type="http://schemas.openxmlformats.org/officeDocument/2006/relationships/slide" Target="slides/slide50.xml"/><Relationship Id="rId13" Type="http://schemas.openxmlformats.org/officeDocument/2006/relationships/slide" Target="slides/slide9.xml"/><Relationship Id="rId57" Type="http://schemas.openxmlformats.org/officeDocument/2006/relationships/slide" Target="slides/slide53.xml"/><Relationship Id="rId12" Type="http://schemas.openxmlformats.org/officeDocument/2006/relationships/slide" Target="slides/slide8.xml"/><Relationship Id="rId56" Type="http://schemas.openxmlformats.org/officeDocument/2006/relationships/slide" Target="slides/slide52.xml"/><Relationship Id="rId15" Type="http://schemas.openxmlformats.org/officeDocument/2006/relationships/slide" Target="slides/slide11.xml"/><Relationship Id="rId59" Type="http://schemas.openxmlformats.org/officeDocument/2006/relationships/slide" Target="slides/slide55.xml"/><Relationship Id="rId14" Type="http://schemas.openxmlformats.org/officeDocument/2006/relationships/slide" Target="slides/slide10.xml"/><Relationship Id="rId58" Type="http://schemas.openxmlformats.org/officeDocument/2006/relationships/slide" Target="slides/slide54.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 name="Shape 61"/>
        <p:cNvGrpSpPr/>
        <p:nvPr/>
      </p:nvGrpSpPr>
      <p:grpSpPr>
        <a:xfrm>
          <a:off x="0" y="0"/>
          <a:ext cx="0" cy="0"/>
          <a:chOff x="0" y="0"/>
          <a:chExt cx="0" cy="0"/>
        </a:xfrm>
      </p:grpSpPr>
      <p:sp>
        <p:nvSpPr>
          <p:cNvPr id="62" name="Google Shape;62;g35f391192_0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35f391192_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2" name="Shape 122"/>
        <p:cNvGrpSpPr/>
        <p:nvPr/>
      </p:nvGrpSpPr>
      <p:grpSpPr>
        <a:xfrm>
          <a:off x="0" y="0"/>
          <a:ext cx="0" cy="0"/>
          <a:chOff x="0" y="0"/>
          <a:chExt cx="0" cy="0"/>
        </a:xfrm>
      </p:grpSpPr>
      <p:sp>
        <p:nvSpPr>
          <p:cNvPr id="123" name="Google Shape;123;g4dd4c1c0c8_1_21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4dd4c1c0c8_1_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8" name="Shape 128"/>
        <p:cNvGrpSpPr/>
        <p:nvPr/>
      </p:nvGrpSpPr>
      <p:grpSpPr>
        <a:xfrm>
          <a:off x="0" y="0"/>
          <a:ext cx="0" cy="0"/>
          <a:chOff x="0" y="0"/>
          <a:chExt cx="0" cy="0"/>
        </a:xfrm>
      </p:grpSpPr>
      <p:sp>
        <p:nvSpPr>
          <p:cNvPr id="129" name="Google Shape;129;g4dd4c1c0c8_1_22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4dd4c1c0c8_1_2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5" name="Shape 135"/>
        <p:cNvGrpSpPr/>
        <p:nvPr/>
      </p:nvGrpSpPr>
      <p:grpSpPr>
        <a:xfrm>
          <a:off x="0" y="0"/>
          <a:ext cx="0" cy="0"/>
          <a:chOff x="0" y="0"/>
          <a:chExt cx="0" cy="0"/>
        </a:xfrm>
      </p:grpSpPr>
      <p:sp>
        <p:nvSpPr>
          <p:cNvPr id="136" name="Google Shape;136;g4dd4c1c0c8_1_25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4dd4c1c0c8_1_2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0" name="Shape 140"/>
        <p:cNvGrpSpPr/>
        <p:nvPr/>
      </p:nvGrpSpPr>
      <p:grpSpPr>
        <a:xfrm>
          <a:off x="0" y="0"/>
          <a:ext cx="0" cy="0"/>
          <a:chOff x="0" y="0"/>
          <a:chExt cx="0" cy="0"/>
        </a:xfrm>
      </p:grpSpPr>
      <p:sp>
        <p:nvSpPr>
          <p:cNvPr id="141" name="Google Shape;141;g4dd4c1c0c8_1_24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4dd4c1c0c8_1_2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 name="Shape 146"/>
        <p:cNvGrpSpPr/>
        <p:nvPr/>
      </p:nvGrpSpPr>
      <p:grpSpPr>
        <a:xfrm>
          <a:off x="0" y="0"/>
          <a:ext cx="0" cy="0"/>
          <a:chOff x="0" y="0"/>
          <a:chExt cx="0" cy="0"/>
        </a:xfrm>
      </p:grpSpPr>
      <p:sp>
        <p:nvSpPr>
          <p:cNvPr id="147" name="Google Shape;147;g4dd4c1c0c8_1_25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4dd4c1c0c8_1_2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3" name="Shape 153"/>
        <p:cNvGrpSpPr/>
        <p:nvPr/>
      </p:nvGrpSpPr>
      <p:grpSpPr>
        <a:xfrm>
          <a:off x="0" y="0"/>
          <a:ext cx="0" cy="0"/>
          <a:chOff x="0" y="0"/>
          <a:chExt cx="0" cy="0"/>
        </a:xfrm>
      </p:grpSpPr>
      <p:sp>
        <p:nvSpPr>
          <p:cNvPr id="154" name="Google Shape;154;g4dd4c1c0c8_1_26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4dd4c1c0c8_1_2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9" name="Shape 159"/>
        <p:cNvGrpSpPr/>
        <p:nvPr/>
      </p:nvGrpSpPr>
      <p:grpSpPr>
        <a:xfrm>
          <a:off x="0" y="0"/>
          <a:ext cx="0" cy="0"/>
          <a:chOff x="0" y="0"/>
          <a:chExt cx="0" cy="0"/>
        </a:xfrm>
      </p:grpSpPr>
      <p:sp>
        <p:nvSpPr>
          <p:cNvPr id="160" name="Google Shape;160;g4dd4c1c0c8_1_27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4dd4c1c0c8_1_2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5" name="Shape 165"/>
        <p:cNvGrpSpPr/>
        <p:nvPr/>
      </p:nvGrpSpPr>
      <p:grpSpPr>
        <a:xfrm>
          <a:off x="0" y="0"/>
          <a:ext cx="0" cy="0"/>
          <a:chOff x="0" y="0"/>
          <a:chExt cx="0" cy="0"/>
        </a:xfrm>
      </p:grpSpPr>
      <p:sp>
        <p:nvSpPr>
          <p:cNvPr id="166" name="Google Shape;166;g4dd4c1c0c8_1_27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4dd4c1c0c8_1_2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2" name="Shape 172"/>
        <p:cNvGrpSpPr/>
        <p:nvPr/>
      </p:nvGrpSpPr>
      <p:grpSpPr>
        <a:xfrm>
          <a:off x="0" y="0"/>
          <a:ext cx="0" cy="0"/>
          <a:chOff x="0" y="0"/>
          <a:chExt cx="0" cy="0"/>
        </a:xfrm>
      </p:grpSpPr>
      <p:sp>
        <p:nvSpPr>
          <p:cNvPr id="173" name="Google Shape;173;g4dd4c1c0c8_1_28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4dd4c1c0c8_1_2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9" name="Shape 179"/>
        <p:cNvGrpSpPr/>
        <p:nvPr/>
      </p:nvGrpSpPr>
      <p:grpSpPr>
        <a:xfrm>
          <a:off x="0" y="0"/>
          <a:ext cx="0" cy="0"/>
          <a:chOff x="0" y="0"/>
          <a:chExt cx="0" cy="0"/>
        </a:xfrm>
      </p:grpSpPr>
      <p:sp>
        <p:nvSpPr>
          <p:cNvPr id="180" name="Google Shape;180;g33cb3bb1d0_0_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33cb3bb1d0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 name="Shape 67"/>
        <p:cNvGrpSpPr/>
        <p:nvPr/>
      </p:nvGrpSpPr>
      <p:grpSpPr>
        <a:xfrm>
          <a:off x="0" y="0"/>
          <a:ext cx="0" cy="0"/>
          <a:chOff x="0" y="0"/>
          <a:chExt cx="0" cy="0"/>
        </a:xfrm>
      </p:grpSpPr>
      <p:sp>
        <p:nvSpPr>
          <p:cNvPr id="68" name="Google Shape;68;g33cb3bb1d0_0_4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33cb3bb1d0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9" name="Shape 189"/>
        <p:cNvGrpSpPr/>
        <p:nvPr/>
      </p:nvGrpSpPr>
      <p:grpSpPr>
        <a:xfrm>
          <a:off x="0" y="0"/>
          <a:ext cx="0" cy="0"/>
          <a:chOff x="0" y="0"/>
          <a:chExt cx="0" cy="0"/>
        </a:xfrm>
      </p:grpSpPr>
      <p:sp>
        <p:nvSpPr>
          <p:cNvPr id="190" name="Google Shape;190;g4dd4c1c0c8_1_29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4dd4c1c0c8_1_2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5" name="Shape 195"/>
        <p:cNvGrpSpPr/>
        <p:nvPr/>
      </p:nvGrpSpPr>
      <p:grpSpPr>
        <a:xfrm>
          <a:off x="0" y="0"/>
          <a:ext cx="0" cy="0"/>
          <a:chOff x="0" y="0"/>
          <a:chExt cx="0" cy="0"/>
        </a:xfrm>
      </p:grpSpPr>
      <p:sp>
        <p:nvSpPr>
          <p:cNvPr id="196" name="Google Shape;196;g4dd4c1c0c8_1_29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4dd4c1c0c8_1_2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1" name="Shape 201"/>
        <p:cNvGrpSpPr/>
        <p:nvPr/>
      </p:nvGrpSpPr>
      <p:grpSpPr>
        <a:xfrm>
          <a:off x="0" y="0"/>
          <a:ext cx="0" cy="0"/>
          <a:chOff x="0" y="0"/>
          <a:chExt cx="0" cy="0"/>
        </a:xfrm>
      </p:grpSpPr>
      <p:sp>
        <p:nvSpPr>
          <p:cNvPr id="202" name="Google Shape;202;g4fb125d729_2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4fb125d729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6" name="Shape 206"/>
        <p:cNvGrpSpPr/>
        <p:nvPr/>
      </p:nvGrpSpPr>
      <p:grpSpPr>
        <a:xfrm>
          <a:off x="0" y="0"/>
          <a:ext cx="0" cy="0"/>
          <a:chOff x="0" y="0"/>
          <a:chExt cx="0" cy="0"/>
        </a:xfrm>
      </p:grpSpPr>
      <p:sp>
        <p:nvSpPr>
          <p:cNvPr id="207" name="Google Shape;207;g33cb3bb1d0_0_10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33cb3bb1d0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Haremos un ejemplo de cada anotación.</a:t>
            </a:r>
            <a:endParaRPr/>
          </a:p>
          <a:p>
            <a:pPr indent="0" lvl="0" marL="0" rtl="0" algn="l">
              <a:spcBef>
                <a:spcPts val="0"/>
              </a:spcBef>
              <a:spcAft>
                <a:spcPts val="0"/>
              </a:spcAft>
              <a:buNone/>
            </a:pPr>
            <a:r>
              <a:rPr lang="es"/>
              <a:t>En la próxima clase instanciaremos</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2" name="Shape 212"/>
        <p:cNvGrpSpPr/>
        <p:nvPr/>
      </p:nvGrpSpPr>
      <p:grpSpPr>
        <a:xfrm>
          <a:off x="0" y="0"/>
          <a:ext cx="0" cy="0"/>
          <a:chOff x="0" y="0"/>
          <a:chExt cx="0" cy="0"/>
        </a:xfrm>
      </p:grpSpPr>
      <p:sp>
        <p:nvSpPr>
          <p:cNvPr id="213" name="Google Shape;213;g4fb125d729_2_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4fb125d729_2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7" name="Shape 217"/>
        <p:cNvGrpSpPr/>
        <p:nvPr/>
      </p:nvGrpSpPr>
      <p:grpSpPr>
        <a:xfrm>
          <a:off x="0" y="0"/>
          <a:ext cx="0" cy="0"/>
          <a:chOff x="0" y="0"/>
          <a:chExt cx="0" cy="0"/>
        </a:xfrm>
      </p:grpSpPr>
      <p:sp>
        <p:nvSpPr>
          <p:cNvPr id="218" name="Google Shape;218;g4dd4c1c0c8_1_30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4dd4c1c0c8_1_3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8" name="Shape 228"/>
        <p:cNvGrpSpPr/>
        <p:nvPr/>
      </p:nvGrpSpPr>
      <p:grpSpPr>
        <a:xfrm>
          <a:off x="0" y="0"/>
          <a:ext cx="0" cy="0"/>
          <a:chOff x="0" y="0"/>
          <a:chExt cx="0" cy="0"/>
        </a:xfrm>
      </p:grpSpPr>
      <p:sp>
        <p:nvSpPr>
          <p:cNvPr id="229" name="Google Shape;229;g4dd4c1c0c8_1_31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4dd4c1c0c8_1_3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4" name="Shape 234"/>
        <p:cNvGrpSpPr/>
        <p:nvPr/>
      </p:nvGrpSpPr>
      <p:grpSpPr>
        <a:xfrm>
          <a:off x="0" y="0"/>
          <a:ext cx="0" cy="0"/>
          <a:chOff x="0" y="0"/>
          <a:chExt cx="0" cy="0"/>
        </a:xfrm>
      </p:grpSpPr>
      <p:sp>
        <p:nvSpPr>
          <p:cNvPr id="235" name="Google Shape;235;g4dd4c1c0c8_1_32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4dd4c1c0c8_1_3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0" name="Shape 240"/>
        <p:cNvGrpSpPr/>
        <p:nvPr/>
      </p:nvGrpSpPr>
      <p:grpSpPr>
        <a:xfrm>
          <a:off x="0" y="0"/>
          <a:ext cx="0" cy="0"/>
          <a:chOff x="0" y="0"/>
          <a:chExt cx="0" cy="0"/>
        </a:xfrm>
      </p:grpSpPr>
      <p:sp>
        <p:nvSpPr>
          <p:cNvPr id="241" name="Google Shape;241;g4fb12cd21a_0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4fb12cd21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5" name="Shape 245"/>
        <p:cNvGrpSpPr/>
        <p:nvPr/>
      </p:nvGrpSpPr>
      <p:grpSpPr>
        <a:xfrm>
          <a:off x="0" y="0"/>
          <a:ext cx="0" cy="0"/>
          <a:chOff x="0" y="0"/>
          <a:chExt cx="0" cy="0"/>
        </a:xfrm>
      </p:grpSpPr>
      <p:sp>
        <p:nvSpPr>
          <p:cNvPr id="246" name="Google Shape;246;g4dd4c1c0c8_1_32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4dd4c1c0c8_1_3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 name="Shape 73"/>
        <p:cNvGrpSpPr/>
        <p:nvPr/>
      </p:nvGrpSpPr>
      <p:grpSpPr>
        <a:xfrm>
          <a:off x="0" y="0"/>
          <a:ext cx="0" cy="0"/>
          <a:chOff x="0" y="0"/>
          <a:chExt cx="0" cy="0"/>
        </a:xfrm>
      </p:grpSpPr>
      <p:sp>
        <p:nvSpPr>
          <p:cNvPr id="74" name="Google Shape;74;g4dd4c1c0c8_1_7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4dd4c1c0c8_1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2" name="Shape 252"/>
        <p:cNvGrpSpPr/>
        <p:nvPr/>
      </p:nvGrpSpPr>
      <p:grpSpPr>
        <a:xfrm>
          <a:off x="0" y="0"/>
          <a:ext cx="0" cy="0"/>
          <a:chOff x="0" y="0"/>
          <a:chExt cx="0" cy="0"/>
        </a:xfrm>
      </p:grpSpPr>
      <p:sp>
        <p:nvSpPr>
          <p:cNvPr id="253" name="Google Shape;253;g4fb12cd21a_3_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4fb12cd21a_3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7" name="Shape 257"/>
        <p:cNvGrpSpPr/>
        <p:nvPr/>
      </p:nvGrpSpPr>
      <p:grpSpPr>
        <a:xfrm>
          <a:off x="0" y="0"/>
          <a:ext cx="0" cy="0"/>
          <a:chOff x="0" y="0"/>
          <a:chExt cx="0" cy="0"/>
        </a:xfrm>
      </p:grpSpPr>
      <p:sp>
        <p:nvSpPr>
          <p:cNvPr id="258" name="Google Shape;258;g4dd4c1c0c8_1_33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4dd4c1c0c8_1_3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7" name="Shape 267"/>
        <p:cNvGrpSpPr/>
        <p:nvPr/>
      </p:nvGrpSpPr>
      <p:grpSpPr>
        <a:xfrm>
          <a:off x="0" y="0"/>
          <a:ext cx="0" cy="0"/>
          <a:chOff x="0" y="0"/>
          <a:chExt cx="0" cy="0"/>
        </a:xfrm>
      </p:grpSpPr>
      <p:sp>
        <p:nvSpPr>
          <p:cNvPr id="268" name="Google Shape;268;g4dd4c1c0c8_1_34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4dd4c1c0c8_1_3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3" name="Shape 273"/>
        <p:cNvGrpSpPr/>
        <p:nvPr/>
      </p:nvGrpSpPr>
      <p:grpSpPr>
        <a:xfrm>
          <a:off x="0" y="0"/>
          <a:ext cx="0" cy="0"/>
          <a:chOff x="0" y="0"/>
          <a:chExt cx="0" cy="0"/>
        </a:xfrm>
      </p:grpSpPr>
      <p:sp>
        <p:nvSpPr>
          <p:cNvPr id="274" name="Google Shape;274;g4dd4c1c0c8_1_34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4dd4c1c0c8_1_3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9" name="Shape 279"/>
        <p:cNvGrpSpPr/>
        <p:nvPr/>
      </p:nvGrpSpPr>
      <p:grpSpPr>
        <a:xfrm>
          <a:off x="0" y="0"/>
          <a:ext cx="0" cy="0"/>
          <a:chOff x="0" y="0"/>
          <a:chExt cx="0" cy="0"/>
        </a:xfrm>
      </p:grpSpPr>
      <p:sp>
        <p:nvSpPr>
          <p:cNvPr id="280" name="Google Shape;280;g4dd4c1c0c8_1_36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4dd4c1c0c8_1_3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5" name="Shape 285"/>
        <p:cNvGrpSpPr/>
        <p:nvPr/>
      </p:nvGrpSpPr>
      <p:grpSpPr>
        <a:xfrm>
          <a:off x="0" y="0"/>
          <a:ext cx="0" cy="0"/>
          <a:chOff x="0" y="0"/>
          <a:chExt cx="0" cy="0"/>
        </a:xfrm>
      </p:grpSpPr>
      <p:sp>
        <p:nvSpPr>
          <p:cNvPr id="286" name="Google Shape;286;g4dd4c1c0c8_1_44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4dd4c1c0c8_1_4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1" name="Shape 291"/>
        <p:cNvGrpSpPr/>
        <p:nvPr/>
      </p:nvGrpSpPr>
      <p:grpSpPr>
        <a:xfrm>
          <a:off x="0" y="0"/>
          <a:ext cx="0" cy="0"/>
          <a:chOff x="0" y="0"/>
          <a:chExt cx="0" cy="0"/>
        </a:xfrm>
      </p:grpSpPr>
      <p:sp>
        <p:nvSpPr>
          <p:cNvPr id="292" name="Google Shape;292;g4dd4c1c0c8_1_45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4dd4c1c0c8_1_4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8" name="Shape 298"/>
        <p:cNvGrpSpPr/>
        <p:nvPr/>
      </p:nvGrpSpPr>
      <p:grpSpPr>
        <a:xfrm>
          <a:off x="0" y="0"/>
          <a:ext cx="0" cy="0"/>
          <a:chOff x="0" y="0"/>
          <a:chExt cx="0" cy="0"/>
        </a:xfrm>
      </p:grpSpPr>
      <p:sp>
        <p:nvSpPr>
          <p:cNvPr id="299" name="Google Shape;299;g4dd4c1c0c8_1_47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4dd4c1c0c8_1_4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4" name="Shape 304"/>
        <p:cNvGrpSpPr/>
        <p:nvPr/>
      </p:nvGrpSpPr>
      <p:grpSpPr>
        <a:xfrm>
          <a:off x="0" y="0"/>
          <a:ext cx="0" cy="0"/>
          <a:chOff x="0" y="0"/>
          <a:chExt cx="0" cy="0"/>
        </a:xfrm>
      </p:grpSpPr>
      <p:sp>
        <p:nvSpPr>
          <p:cNvPr id="305" name="Google Shape;305;g4dd4c1c0c8_1_48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4dd4c1c0c8_1_4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0" name="Shape 310"/>
        <p:cNvGrpSpPr/>
        <p:nvPr/>
      </p:nvGrpSpPr>
      <p:grpSpPr>
        <a:xfrm>
          <a:off x="0" y="0"/>
          <a:ext cx="0" cy="0"/>
          <a:chOff x="0" y="0"/>
          <a:chExt cx="0" cy="0"/>
        </a:xfrm>
      </p:grpSpPr>
      <p:sp>
        <p:nvSpPr>
          <p:cNvPr id="311" name="Google Shape;311;g4dd4c1c0c8_1_49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4dd4c1c0c8_1_4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s" sz="1500">
                <a:solidFill>
                  <a:srgbClr val="121867"/>
                </a:solidFill>
                <a:latin typeface="Courier New"/>
                <a:ea typeface="Courier New"/>
                <a:cs typeface="Courier New"/>
                <a:sym typeface="Courier New"/>
              </a:rPr>
              <a:t>onWindowFocusChanged(booleano)</a:t>
            </a:r>
            <a:endParaRPr sz="1500">
              <a:solidFill>
                <a:srgbClr val="121867"/>
              </a:solidFill>
              <a:latin typeface="Courier New"/>
              <a:ea typeface="Courier New"/>
              <a:cs typeface="Courier New"/>
              <a:sym typeface="Courier New"/>
            </a:endParaRPr>
          </a:p>
          <a:p>
            <a:pPr indent="0" lvl="0" marL="0" rtl="0" algn="l">
              <a:spcBef>
                <a:spcPts val="0"/>
              </a:spcBef>
              <a:spcAft>
                <a:spcPts val="0"/>
              </a:spcAft>
              <a:buNone/>
            </a:pPr>
            <a:r>
              <a:rPr b="1" lang="es"/>
              <a:t>	Permite saber si actividad visible</a:t>
            </a:r>
            <a:endParaRPr b="1"/>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 name="Shape 79"/>
        <p:cNvGrpSpPr/>
        <p:nvPr/>
      </p:nvGrpSpPr>
      <p:grpSpPr>
        <a:xfrm>
          <a:off x="0" y="0"/>
          <a:ext cx="0" cy="0"/>
          <a:chOff x="0" y="0"/>
          <a:chExt cx="0" cy="0"/>
        </a:xfrm>
      </p:grpSpPr>
      <p:sp>
        <p:nvSpPr>
          <p:cNvPr id="80" name="Google Shape;80;g4dd4c1c0c8_0_1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4dd4c1c0c8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6" name="Shape 316"/>
        <p:cNvGrpSpPr/>
        <p:nvPr/>
      </p:nvGrpSpPr>
      <p:grpSpPr>
        <a:xfrm>
          <a:off x="0" y="0"/>
          <a:ext cx="0" cy="0"/>
          <a:chOff x="0" y="0"/>
          <a:chExt cx="0" cy="0"/>
        </a:xfrm>
      </p:grpSpPr>
      <p:sp>
        <p:nvSpPr>
          <p:cNvPr id="317" name="Google Shape;317;g4dd4c1c0c8_1_50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4dd4c1c0c8_1_5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2" name="Shape 322"/>
        <p:cNvGrpSpPr/>
        <p:nvPr/>
      </p:nvGrpSpPr>
      <p:grpSpPr>
        <a:xfrm>
          <a:off x="0" y="0"/>
          <a:ext cx="0" cy="0"/>
          <a:chOff x="0" y="0"/>
          <a:chExt cx="0" cy="0"/>
        </a:xfrm>
      </p:grpSpPr>
      <p:sp>
        <p:nvSpPr>
          <p:cNvPr id="323" name="Google Shape;323;g4dd4c1c0c8_1_50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4dd4c1c0c8_1_5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8" name="Shape 328"/>
        <p:cNvGrpSpPr/>
        <p:nvPr/>
      </p:nvGrpSpPr>
      <p:grpSpPr>
        <a:xfrm>
          <a:off x="0" y="0"/>
          <a:ext cx="0" cy="0"/>
          <a:chOff x="0" y="0"/>
          <a:chExt cx="0" cy="0"/>
        </a:xfrm>
      </p:grpSpPr>
      <p:sp>
        <p:nvSpPr>
          <p:cNvPr id="329" name="Google Shape;329;g4dd4c1c0c8_1_51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4dd4c1c0c8_1_5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4" name="Shape 334"/>
        <p:cNvGrpSpPr/>
        <p:nvPr/>
      </p:nvGrpSpPr>
      <p:grpSpPr>
        <a:xfrm>
          <a:off x="0" y="0"/>
          <a:ext cx="0" cy="0"/>
          <a:chOff x="0" y="0"/>
          <a:chExt cx="0" cy="0"/>
        </a:xfrm>
      </p:grpSpPr>
      <p:sp>
        <p:nvSpPr>
          <p:cNvPr id="335" name="Google Shape;335;g4dd4c1c0c8_1_51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4dd4c1c0c8_1_5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0" name="Shape 340"/>
        <p:cNvGrpSpPr/>
        <p:nvPr/>
      </p:nvGrpSpPr>
      <p:grpSpPr>
        <a:xfrm>
          <a:off x="0" y="0"/>
          <a:ext cx="0" cy="0"/>
          <a:chOff x="0" y="0"/>
          <a:chExt cx="0" cy="0"/>
        </a:xfrm>
      </p:grpSpPr>
      <p:sp>
        <p:nvSpPr>
          <p:cNvPr id="341" name="Google Shape;341;g4fb12cd21a_3_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4fb12cd21a_3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5" name="Shape 345"/>
        <p:cNvGrpSpPr/>
        <p:nvPr/>
      </p:nvGrpSpPr>
      <p:grpSpPr>
        <a:xfrm>
          <a:off x="0" y="0"/>
          <a:ext cx="0" cy="0"/>
          <a:chOff x="0" y="0"/>
          <a:chExt cx="0" cy="0"/>
        </a:xfrm>
      </p:grpSpPr>
      <p:sp>
        <p:nvSpPr>
          <p:cNvPr id="346" name="Google Shape;346;g4dd4c1c0c8_1_35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4dd4c1c0c8_1_3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1" name="Shape 351"/>
        <p:cNvGrpSpPr/>
        <p:nvPr/>
      </p:nvGrpSpPr>
      <p:grpSpPr>
        <a:xfrm>
          <a:off x="0" y="0"/>
          <a:ext cx="0" cy="0"/>
          <a:chOff x="0" y="0"/>
          <a:chExt cx="0" cy="0"/>
        </a:xfrm>
      </p:grpSpPr>
      <p:sp>
        <p:nvSpPr>
          <p:cNvPr id="352" name="Google Shape;352;g4fb12cd21a_3_1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4fb12cd21a_3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6" name="Shape 356"/>
        <p:cNvGrpSpPr/>
        <p:nvPr/>
      </p:nvGrpSpPr>
      <p:grpSpPr>
        <a:xfrm>
          <a:off x="0" y="0"/>
          <a:ext cx="0" cy="0"/>
          <a:chOff x="0" y="0"/>
          <a:chExt cx="0" cy="0"/>
        </a:xfrm>
      </p:grpSpPr>
      <p:sp>
        <p:nvSpPr>
          <p:cNvPr id="357" name="Google Shape;357;g4dd4c1c0c8_1_53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4dd4c1c0c8_1_5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7" name="Shape 367"/>
        <p:cNvGrpSpPr/>
        <p:nvPr/>
      </p:nvGrpSpPr>
      <p:grpSpPr>
        <a:xfrm>
          <a:off x="0" y="0"/>
          <a:ext cx="0" cy="0"/>
          <a:chOff x="0" y="0"/>
          <a:chExt cx="0" cy="0"/>
        </a:xfrm>
      </p:grpSpPr>
      <p:sp>
        <p:nvSpPr>
          <p:cNvPr id="368" name="Google Shape;368;g4dd4c1c0c8_1_54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4dd4c1c0c8_1_5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3" name="Shape 373"/>
        <p:cNvGrpSpPr/>
        <p:nvPr/>
      </p:nvGrpSpPr>
      <p:grpSpPr>
        <a:xfrm>
          <a:off x="0" y="0"/>
          <a:ext cx="0" cy="0"/>
          <a:chOff x="0" y="0"/>
          <a:chExt cx="0" cy="0"/>
        </a:xfrm>
      </p:grpSpPr>
      <p:sp>
        <p:nvSpPr>
          <p:cNvPr id="374" name="Google Shape;374;g4dd4c1c0c8_1_54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4dd4c1c0c8_1_5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 name="Shape 85"/>
        <p:cNvGrpSpPr/>
        <p:nvPr/>
      </p:nvGrpSpPr>
      <p:grpSpPr>
        <a:xfrm>
          <a:off x="0" y="0"/>
          <a:ext cx="0" cy="0"/>
          <a:chOff x="0" y="0"/>
          <a:chExt cx="0" cy="0"/>
        </a:xfrm>
      </p:grpSpPr>
      <p:sp>
        <p:nvSpPr>
          <p:cNvPr id="86" name="Google Shape;86;g4dd4c1c0c8_0_7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4dd4c1c0c8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9" name="Shape 379"/>
        <p:cNvGrpSpPr/>
        <p:nvPr/>
      </p:nvGrpSpPr>
      <p:grpSpPr>
        <a:xfrm>
          <a:off x="0" y="0"/>
          <a:ext cx="0" cy="0"/>
          <a:chOff x="0" y="0"/>
          <a:chExt cx="0" cy="0"/>
        </a:xfrm>
      </p:grpSpPr>
      <p:sp>
        <p:nvSpPr>
          <p:cNvPr id="380" name="Google Shape;380;g4fb12cd21a_3_1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4fb12cd21a_3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4" name="Shape 384"/>
        <p:cNvGrpSpPr/>
        <p:nvPr/>
      </p:nvGrpSpPr>
      <p:grpSpPr>
        <a:xfrm>
          <a:off x="0" y="0"/>
          <a:ext cx="0" cy="0"/>
          <a:chOff x="0" y="0"/>
          <a:chExt cx="0" cy="0"/>
        </a:xfrm>
      </p:grpSpPr>
      <p:sp>
        <p:nvSpPr>
          <p:cNvPr id="385" name="Google Shape;385;g4dd4c1c0c8_1_55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86" name="Google Shape;386;g4dd4c1c0c8_1_5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0" name="Shape 390"/>
        <p:cNvGrpSpPr/>
        <p:nvPr/>
      </p:nvGrpSpPr>
      <p:grpSpPr>
        <a:xfrm>
          <a:off x="0" y="0"/>
          <a:ext cx="0" cy="0"/>
          <a:chOff x="0" y="0"/>
          <a:chExt cx="0" cy="0"/>
        </a:xfrm>
      </p:grpSpPr>
      <p:sp>
        <p:nvSpPr>
          <p:cNvPr id="391" name="Google Shape;391;g4fb12cd21a_3_1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92" name="Google Shape;392;g4fb12cd21a_3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5" name="Shape 395"/>
        <p:cNvGrpSpPr/>
        <p:nvPr/>
      </p:nvGrpSpPr>
      <p:grpSpPr>
        <a:xfrm>
          <a:off x="0" y="0"/>
          <a:ext cx="0" cy="0"/>
          <a:chOff x="0" y="0"/>
          <a:chExt cx="0" cy="0"/>
        </a:xfrm>
      </p:grpSpPr>
      <p:sp>
        <p:nvSpPr>
          <p:cNvPr id="396" name="Google Shape;396;g4dd4c1c0c8_1_57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97" name="Google Shape;397;g4dd4c1c0c8_1_5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1" name="Shape 401"/>
        <p:cNvGrpSpPr/>
        <p:nvPr/>
      </p:nvGrpSpPr>
      <p:grpSpPr>
        <a:xfrm>
          <a:off x="0" y="0"/>
          <a:ext cx="0" cy="0"/>
          <a:chOff x="0" y="0"/>
          <a:chExt cx="0" cy="0"/>
        </a:xfrm>
      </p:grpSpPr>
      <p:sp>
        <p:nvSpPr>
          <p:cNvPr id="402" name="Google Shape;402;g4dd4c1c0c8_1_58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03" name="Google Shape;403;g4dd4c1c0c8_1_5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7" name="Shape 407"/>
        <p:cNvGrpSpPr/>
        <p:nvPr/>
      </p:nvGrpSpPr>
      <p:grpSpPr>
        <a:xfrm>
          <a:off x="0" y="0"/>
          <a:ext cx="0" cy="0"/>
          <a:chOff x="0" y="0"/>
          <a:chExt cx="0" cy="0"/>
        </a:xfrm>
      </p:grpSpPr>
      <p:sp>
        <p:nvSpPr>
          <p:cNvPr id="408" name="Google Shape;408;g4dd4c1c0c8_1_58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09" name="Google Shape;409;g4dd4c1c0c8_1_5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5" name="Shape 415"/>
        <p:cNvGrpSpPr/>
        <p:nvPr/>
      </p:nvGrpSpPr>
      <p:grpSpPr>
        <a:xfrm>
          <a:off x="0" y="0"/>
          <a:ext cx="0" cy="0"/>
          <a:chOff x="0" y="0"/>
          <a:chExt cx="0" cy="0"/>
        </a:xfrm>
      </p:grpSpPr>
      <p:sp>
        <p:nvSpPr>
          <p:cNvPr id="416" name="Google Shape;416;g4dd4c1c0c8_1_59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17" name="Google Shape;417;g4dd4c1c0c8_1_5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3" name="Shape 423"/>
        <p:cNvGrpSpPr/>
        <p:nvPr/>
      </p:nvGrpSpPr>
      <p:grpSpPr>
        <a:xfrm>
          <a:off x="0" y="0"/>
          <a:ext cx="0" cy="0"/>
          <a:chOff x="0" y="0"/>
          <a:chExt cx="0" cy="0"/>
        </a:xfrm>
      </p:grpSpPr>
      <p:sp>
        <p:nvSpPr>
          <p:cNvPr id="424" name="Google Shape;424;g4b0eaa2bf2_0_5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25" name="Google Shape;425;g4b0eaa2bf2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9" name="Shape 429"/>
        <p:cNvGrpSpPr/>
        <p:nvPr/>
      </p:nvGrpSpPr>
      <p:grpSpPr>
        <a:xfrm>
          <a:off x="0" y="0"/>
          <a:ext cx="0" cy="0"/>
          <a:chOff x="0" y="0"/>
          <a:chExt cx="0" cy="0"/>
        </a:xfrm>
      </p:grpSpPr>
      <p:sp>
        <p:nvSpPr>
          <p:cNvPr id="430" name="Google Shape;430;g4b0eaa2bf2_0_5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31" name="Google Shape;431;g4b0eaa2bf2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5" name="Shape 435"/>
        <p:cNvGrpSpPr/>
        <p:nvPr/>
      </p:nvGrpSpPr>
      <p:grpSpPr>
        <a:xfrm>
          <a:off x="0" y="0"/>
          <a:ext cx="0" cy="0"/>
          <a:chOff x="0" y="0"/>
          <a:chExt cx="0" cy="0"/>
        </a:xfrm>
      </p:grpSpPr>
      <p:sp>
        <p:nvSpPr>
          <p:cNvPr id="436" name="Google Shape;436;g4b0eaa2bf2_0_6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37" name="Google Shape;437;g4b0eaa2bf2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 name="Shape 91"/>
        <p:cNvGrpSpPr/>
        <p:nvPr/>
      </p:nvGrpSpPr>
      <p:grpSpPr>
        <a:xfrm>
          <a:off x="0" y="0"/>
          <a:ext cx="0" cy="0"/>
          <a:chOff x="0" y="0"/>
          <a:chExt cx="0" cy="0"/>
        </a:xfrm>
      </p:grpSpPr>
      <p:sp>
        <p:nvSpPr>
          <p:cNvPr id="92" name="Google Shape;92;g4dd4c1c0c8_1_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4dd4c1c0c8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En el PDF estás las instrucciones para montar el lanzador</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1" name="Shape 441"/>
        <p:cNvGrpSpPr/>
        <p:nvPr/>
      </p:nvGrpSpPr>
      <p:grpSpPr>
        <a:xfrm>
          <a:off x="0" y="0"/>
          <a:ext cx="0" cy="0"/>
          <a:chOff x="0" y="0"/>
          <a:chExt cx="0" cy="0"/>
        </a:xfrm>
      </p:grpSpPr>
      <p:sp>
        <p:nvSpPr>
          <p:cNvPr id="442" name="Google Shape;442;g4dd4c1c0c8_1_60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43" name="Google Shape;443;g4dd4c1c0c8_1_6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7" name="Shape 447"/>
        <p:cNvGrpSpPr/>
        <p:nvPr/>
      </p:nvGrpSpPr>
      <p:grpSpPr>
        <a:xfrm>
          <a:off x="0" y="0"/>
          <a:ext cx="0" cy="0"/>
          <a:chOff x="0" y="0"/>
          <a:chExt cx="0" cy="0"/>
        </a:xfrm>
      </p:grpSpPr>
      <p:sp>
        <p:nvSpPr>
          <p:cNvPr id="448" name="Google Shape;448;g4b0eaa2bf2_0_7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49" name="Google Shape;449;g4b0eaa2bf2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3" name="Shape 453"/>
        <p:cNvGrpSpPr/>
        <p:nvPr/>
      </p:nvGrpSpPr>
      <p:grpSpPr>
        <a:xfrm>
          <a:off x="0" y="0"/>
          <a:ext cx="0" cy="0"/>
          <a:chOff x="0" y="0"/>
          <a:chExt cx="0" cy="0"/>
        </a:xfrm>
      </p:grpSpPr>
      <p:sp>
        <p:nvSpPr>
          <p:cNvPr id="454" name="Google Shape;454;g4decdf54d0_0_1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55" name="Google Shape;455;g4decdf54d0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8" name="Shape 458"/>
        <p:cNvGrpSpPr/>
        <p:nvPr/>
      </p:nvGrpSpPr>
      <p:grpSpPr>
        <a:xfrm>
          <a:off x="0" y="0"/>
          <a:ext cx="0" cy="0"/>
          <a:chOff x="0" y="0"/>
          <a:chExt cx="0" cy="0"/>
        </a:xfrm>
      </p:grpSpPr>
      <p:sp>
        <p:nvSpPr>
          <p:cNvPr id="459" name="Google Shape;459;g4decdf54d0_0_7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60" name="Google Shape;460;g4decdf54d0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3" name="Shape 463"/>
        <p:cNvGrpSpPr/>
        <p:nvPr/>
      </p:nvGrpSpPr>
      <p:grpSpPr>
        <a:xfrm>
          <a:off x="0" y="0"/>
          <a:ext cx="0" cy="0"/>
          <a:chOff x="0" y="0"/>
          <a:chExt cx="0" cy="0"/>
        </a:xfrm>
      </p:grpSpPr>
      <p:sp>
        <p:nvSpPr>
          <p:cNvPr id="464" name="Google Shape;464;g4decdf54d0_0_7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65" name="Google Shape;465;g4decdf54d0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8" name="Shape 468"/>
        <p:cNvGrpSpPr/>
        <p:nvPr/>
      </p:nvGrpSpPr>
      <p:grpSpPr>
        <a:xfrm>
          <a:off x="0" y="0"/>
          <a:ext cx="0" cy="0"/>
          <a:chOff x="0" y="0"/>
          <a:chExt cx="0" cy="0"/>
        </a:xfrm>
      </p:grpSpPr>
      <p:sp>
        <p:nvSpPr>
          <p:cNvPr id="469" name="Google Shape;469;g4decdf54d0_0_8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70" name="Google Shape;470;g4decdf54d0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3" name="Shape 473"/>
        <p:cNvGrpSpPr/>
        <p:nvPr/>
      </p:nvGrpSpPr>
      <p:grpSpPr>
        <a:xfrm>
          <a:off x="0" y="0"/>
          <a:ext cx="0" cy="0"/>
          <a:chOff x="0" y="0"/>
          <a:chExt cx="0" cy="0"/>
        </a:xfrm>
      </p:grpSpPr>
      <p:sp>
        <p:nvSpPr>
          <p:cNvPr id="474" name="Google Shape;474;g4decdf54d0_0_8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75" name="Google Shape;475;g4decdf54d0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8" name="Shape 478"/>
        <p:cNvGrpSpPr/>
        <p:nvPr/>
      </p:nvGrpSpPr>
      <p:grpSpPr>
        <a:xfrm>
          <a:off x="0" y="0"/>
          <a:ext cx="0" cy="0"/>
          <a:chOff x="0" y="0"/>
          <a:chExt cx="0" cy="0"/>
        </a:xfrm>
      </p:grpSpPr>
      <p:sp>
        <p:nvSpPr>
          <p:cNvPr id="479" name="Google Shape;479;g35ed75ccf_02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80" name="Google Shape;480;g35ed75ccf_0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5" name="Shape 485"/>
        <p:cNvGrpSpPr/>
        <p:nvPr/>
      </p:nvGrpSpPr>
      <p:grpSpPr>
        <a:xfrm>
          <a:off x="0" y="0"/>
          <a:ext cx="0" cy="0"/>
          <a:chOff x="0" y="0"/>
          <a:chExt cx="0" cy="0"/>
        </a:xfrm>
      </p:grpSpPr>
      <p:sp>
        <p:nvSpPr>
          <p:cNvPr id="486" name="Google Shape;486;g35694cd56_044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87" name="Google Shape;487;g35694cd56_04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 name="Shape 101"/>
        <p:cNvGrpSpPr/>
        <p:nvPr/>
      </p:nvGrpSpPr>
      <p:grpSpPr>
        <a:xfrm>
          <a:off x="0" y="0"/>
          <a:ext cx="0" cy="0"/>
          <a:chOff x="0" y="0"/>
          <a:chExt cx="0" cy="0"/>
        </a:xfrm>
      </p:grpSpPr>
      <p:sp>
        <p:nvSpPr>
          <p:cNvPr id="102" name="Google Shape;102;g4dd4c1c0c8_1_13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4dd4c1c0c8_1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 name="Shape 107"/>
        <p:cNvGrpSpPr/>
        <p:nvPr/>
      </p:nvGrpSpPr>
      <p:grpSpPr>
        <a:xfrm>
          <a:off x="0" y="0"/>
          <a:ext cx="0" cy="0"/>
          <a:chOff x="0" y="0"/>
          <a:chExt cx="0" cy="0"/>
        </a:xfrm>
      </p:grpSpPr>
      <p:sp>
        <p:nvSpPr>
          <p:cNvPr id="108" name="Google Shape;108;g4dd4c1c0c8_1_13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4dd4c1c0c8_1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 name="Shape 116"/>
        <p:cNvGrpSpPr/>
        <p:nvPr/>
      </p:nvGrpSpPr>
      <p:grpSpPr>
        <a:xfrm>
          <a:off x="0" y="0"/>
          <a:ext cx="0" cy="0"/>
          <a:chOff x="0" y="0"/>
          <a:chExt cx="0" cy="0"/>
        </a:xfrm>
      </p:grpSpPr>
      <p:sp>
        <p:nvSpPr>
          <p:cNvPr id="117" name="Google Shape;117;g4dd4c1c0c8_1_20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4dd4c1c0c8_1_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type="title">
  <p:cSld name="TITLE">
    <p:spTree>
      <p:nvGrpSpPr>
        <p:cNvPr id="8" name="Shape 8"/>
        <p:cNvGrpSpPr/>
        <p:nvPr/>
      </p:nvGrpSpPr>
      <p:grpSpPr>
        <a:xfrm>
          <a:off x="0" y="0"/>
          <a:ext cx="0" cy="0"/>
          <a:chOff x="0" y="0"/>
          <a:chExt cx="0" cy="0"/>
        </a:xfrm>
      </p:grpSpPr>
      <p:sp>
        <p:nvSpPr>
          <p:cNvPr id="9" name="Google Shape;9;p2"/>
          <p:cNvSpPr/>
          <p:nvPr/>
        </p:nvSpPr>
        <p:spPr>
          <a:xfrm>
            <a:off x="218925" y="-9675"/>
            <a:ext cx="5276875" cy="5167075"/>
          </a:xfrm>
          <a:custGeom>
            <a:rect b="b" l="l" r="r" t="t"/>
            <a:pathLst>
              <a:path extrusionOk="0" h="206683" w="211075">
                <a:moveTo>
                  <a:pt x="387" y="0"/>
                </a:moveTo>
                <a:lnTo>
                  <a:pt x="0" y="206683"/>
                </a:lnTo>
                <a:lnTo>
                  <a:pt x="211075" y="206545"/>
                </a:lnTo>
                <a:lnTo>
                  <a:pt x="155812" y="301"/>
                </a:lnTo>
                <a:close/>
              </a:path>
            </a:pathLst>
          </a:custGeom>
          <a:solidFill>
            <a:srgbClr val="000000">
              <a:alpha val="7310"/>
            </a:srgbClr>
          </a:solidFill>
          <a:ln>
            <a:noFill/>
          </a:ln>
        </p:spPr>
      </p:sp>
      <p:sp>
        <p:nvSpPr>
          <p:cNvPr id="10" name="Google Shape;10;p2"/>
          <p:cNvSpPr/>
          <p:nvPr/>
        </p:nvSpPr>
        <p:spPr>
          <a:xfrm>
            <a:off x="-9675" y="-9675"/>
            <a:ext cx="5276875" cy="5167075"/>
          </a:xfrm>
          <a:custGeom>
            <a:rect b="b" l="l" r="r" t="t"/>
            <a:pathLst>
              <a:path extrusionOk="0" h="206683" w="211075">
                <a:moveTo>
                  <a:pt x="387" y="0"/>
                </a:moveTo>
                <a:lnTo>
                  <a:pt x="0" y="206683"/>
                </a:lnTo>
                <a:lnTo>
                  <a:pt x="211075" y="206545"/>
                </a:lnTo>
                <a:lnTo>
                  <a:pt x="155812" y="301"/>
                </a:lnTo>
                <a:close/>
              </a:path>
            </a:pathLst>
          </a:custGeom>
          <a:solidFill>
            <a:srgbClr val="FFFFFF"/>
          </a:solidFill>
          <a:ln>
            <a:noFill/>
          </a:ln>
        </p:spPr>
      </p:sp>
      <p:sp>
        <p:nvSpPr>
          <p:cNvPr id="11" name="Google Shape;11;p2"/>
          <p:cNvSpPr txBox="1"/>
          <p:nvPr>
            <p:ph type="ctrTitle"/>
          </p:nvPr>
        </p:nvSpPr>
        <p:spPr>
          <a:xfrm>
            <a:off x="648300" y="3175950"/>
            <a:ext cx="3530700" cy="1182000"/>
          </a:xfrm>
          <a:prstGeom prst="rect">
            <a:avLst/>
          </a:prstGeom>
        </p:spPr>
        <p:txBody>
          <a:bodyPr anchorCtr="0" anchor="b" bIns="91425" lIns="91425" spcFirstLastPara="1" rIns="91425" wrap="square" tIns="91425"/>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53" name="Shape 53"/>
        <p:cNvGrpSpPr/>
        <p:nvPr/>
      </p:nvGrpSpPr>
      <p:grpSpPr>
        <a:xfrm>
          <a:off x="0" y="0"/>
          <a:ext cx="0" cy="0"/>
          <a:chOff x="0" y="0"/>
          <a:chExt cx="0" cy="0"/>
        </a:xfrm>
      </p:grpSpPr>
      <p:sp>
        <p:nvSpPr>
          <p:cNvPr id="54" name="Google Shape;54;p11"/>
          <p:cNvSpPr/>
          <p:nvPr/>
        </p:nvSpPr>
        <p:spPr>
          <a:xfrm>
            <a:off x="228600" y="-10437"/>
            <a:ext cx="8229315" cy="5164387"/>
          </a:xfrm>
          <a:custGeom>
            <a:rect b="b" l="l" r="r" t="t"/>
            <a:pathLst>
              <a:path extrusionOk="0" h="206122" w="328450">
                <a:moveTo>
                  <a:pt x="0" y="0"/>
                </a:moveTo>
                <a:lnTo>
                  <a:pt x="0" y="206122"/>
                </a:lnTo>
                <a:lnTo>
                  <a:pt x="328450" y="206122"/>
                </a:lnTo>
                <a:lnTo>
                  <a:pt x="273309" y="331"/>
                </a:lnTo>
                <a:close/>
              </a:path>
            </a:pathLst>
          </a:custGeom>
          <a:solidFill>
            <a:srgbClr val="000000">
              <a:alpha val="7310"/>
            </a:srgbClr>
          </a:solidFill>
          <a:ln>
            <a:noFill/>
          </a:ln>
        </p:spPr>
      </p:sp>
      <p:sp>
        <p:nvSpPr>
          <p:cNvPr id="55" name="Google Shape;55;p11"/>
          <p:cNvSpPr/>
          <p:nvPr/>
        </p:nvSpPr>
        <p:spPr>
          <a:xfrm>
            <a:off x="0" y="-10437"/>
            <a:ext cx="8229315" cy="5164387"/>
          </a:xfrm>
          <a:custGeom>
            <a:rect b="b" l="l" r="r" t="t"/>
            <a:pathLst>
              <a:path extrusionOk="0" h="206122" w="328450">
                <a:moveTo>
                  <a:pt x="0" y="0"/>
                </a:moveTo>
                <a:lnTo>
                  <a:pt x="0" y="206122"/>
                </a:lnTo>
                <a:lnTo>
                  <a:pt x="328450" y="206122"/>
                </a:lnTo>
                <a:lnTo>
                  <a:pt x="273309" y="331"/>
                </a:lnTo>
                <a:close/>
              </a:path>
            </a:pathLst>
          </a:custGeom>
          <a:solidFill>
            <a:srgbClr val="FFFFFF"/>
          </a:solidFill>
          <a:ln>
            <a:noFill/>
          </a:ln>
        </p:spPr>
      </p:sp>
      <p:sp>
        <p:nvSpPr>
          <p:cNvPr id="56" name="Google Shape;56;p11"/>
          <p:cNvSpPr txBox="1"/>
          <p:nvPr>
            <p:ph idx="1" type="body"/>
          </p:nvPr>
        </p:nvSpPr>
        <p:spPr>
          <a:xfrm>
            <a:off x="841000" y="4025300"/>
            <a:ext cx="7845900" cy="519600"/>
          </a:xfrm>
          <a:prstGeom prst="rect">
            <a:avLst/>
          </a:prstGeom>
        </p:spPr>
        <p:txBody>
          <a:bodyPr anchorCtr="0" anchor="b" bIns="91425" lIns="91425" spcFirstLastPara="1" rIns="91425" wrap="square" tIns="91425"/>
          <a:lstStyle>
            <a:lvl1pPr indent="-228600" lvl="0" marL="457200">
              <a:spcBef>
                <a:spcPts val="360"/>
              </a:spcBef>
              <a:spcAft>
                <a:spcPts val="0"/>
              </a:spcAft>
              <a:buSzPts val="2000"/>
              <a:buNone/>
              <a:defRPr/>
            </a:lvl1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7" name="Shape 57"/>
        <p:cNvGrpSpPr/>
        <p:nvPr/>
      </p:nvGrpSpPr>
      <p:grpSpPr>
        <a:xfrm>
          <a:off x="0" y="0"/>
          <a:ext cx="0" cy="0"/>
          <a:chOff x="0" y="0"/>
          <a:chExt cx="0" cy="0"/>
        </a:xfrm>
      </p:grpSpPr>
      <p:sp>
        <p:nvSpPr>
          <p:cNvPr id="58" name="Google Shape;58;p12"/>
          <p:cNvSpPr/>
          <p:nvPr/>
        </p:nvSpPr>
        <p:spPr>
          <a:xfrm>
            <a:off x="228600" y="-10437"/>
            <a:ext cx="8229315" cy="5164387"/>
          </a:xfrm>
          <a:custGeom>
            <a:rect b="b" l="l" r="r" t="t"/>
            <a:pathLst>
              <a:path extrusionOk="0" h="206122" w="328450">
                <a:moveTo>
                  <a:pt x="0" y="0"/>
                </a:moveTo>
                <a:lnTo>
                  <a:pt x="0" y="206122"/>
                </a:lnTo>
                <a:lnTo>
                  <a:pt x="328450" y="206122"/>
                </a:lnTo>
                <a:lnTo>
                  <a:pt x="273309" y="331"/>
                </a:lnTo>
                <a:close/>
              </a:path>
            </a:pathLst>
          </a:custGeom>
          <a:solidFill>
            <a:srgbClr val="000000">
              <a:alpha val="7310"/>
            </a:srgbClr>
          </a:solidFill>
          <a:ln>
            <a:noFill/>
          </a:ln>
        </p:spPr>
      </p:sp>
      <p:sp>
        <p:nvSpPr>
          <p:cNvPr id="59" name="Google Shape;59;p12"/>
          <p:cNvSpPr/>
          <p:nvPr/>
        </p:nvSpPr>
        <p:spPr>
          <a:xfrm>
            <a:off x="0" y="-10437"/>
            <a:ext cx="8229315" cy="5164387"/>
          </a:xfrm>
          <a:custGeom>
            <a:rect b="b" l="l" r="r" t="t"/>
            <a:pathLst>
              <a:path extrusionOk="0" h="206122" w="328450">
                <a:moveTo>
                  <a:pt x="0" y="0"/>
                </a:moveTo>
                <a:lnTo>
                  <a:pt x="0" y="206122"/>
                </a:lnTo>
                <a:lnTo>
                  <a:pt x="328450" y="206122"/>
                </a:lnTo>
                <a:lnTo>
                  <a:pt x="273309" y="331"/>
                </a:lnTo>
                <a:close/>
              </a:path>
            </a:pathLst>
          </a:custGeom>
          <a:solidFill>
            <a:srgbClr val="FFFFFF"/>
          </a:solidFill>
          <a:ln>
            <a:noFill/>
          </a:ln>
        </p:spPr>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Empty">
  <p:cSld name="BLANK_1">
    <p:spTree>
      <p:nvGrpSpPr>
        <p:cNvPr id="60" name="Shape 60"/>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ubtitle">
  <p:cSld name="TITLE_1">
    <p:spTree>
      <p:nvGrpSpPr>
        <p:cNvPr id="12" name="Shape 12"/>
        <p:cNvGrpSpPr/>
        <p:nvPr/>
      </p:nvGrpSpPr>
      <p:grpSpPr>
        <a:xfrm>
          <a:off x="0" y="0"/>
          <a:ext cx="0" cy="0"/>
          <a:chOff x="0" y="0"/>
          <a:chExt cx="0" cy="0"/>
        </a:xfrm>
      </p:grpSpPr>
      <p:sp>
        <p:nvSpPr>
          <p:cNvPr id="13" name="Google Shape;13;p3"/>
          <p:cNvSpPr/>
          <p:nvPr/>
        </p:nvSpPr>
        <p:spPr>
          <a:xfrm>
            <a:off x="218925" y="-9675"/>
            <a:ext cx="5276875" cy="5167075"/>
          </a:xfrm>
          <a:custGeom>
            <a:rect b="b" l="l" r="r" t="t"/>
            <a:pathLst>
              <a:path extrusionOk="0" h="206683" w="211075">
                <a:moveTo>
                  <a:pt x="387" y="0"/>
                </a:moveTo>
                <a:lnTo>
                  <a:pt x="0" y="206683"/>
                </a:lnTo>
                <a:lnTo>
                  <a:pt x="211075" y="206545"/>
                </a:lnTo>
                <a:lnTo>
                  <a:pt x="155812" y="301"/>
                </a:lnTo>
                <a:close/>
              </a:path>
            </a:pathLst>
          </a:custGeom>
          <a:solidFill>
            <a:srgbClr val="000000">
              <a:alpha val="7310"/>
            </a:srgbClr>
          </a:solidFill>
          <a:ln>
            <a:noFill/>
          </a:ln>
        </p:spPr>
      </p:sp>
      <p:sp>
        <p:nvSpPr>
          <p:cNvPr id="14" name="Google Shape;14;p3"/>
          <p:cNvSpPr/>
          <p:nvPr/>
        </p:nvSpPr>
        <p:spPr>
          <a:xfrm>
            <a:off x="-9675" y="-9675"/>
            <a:ext cx="5276875" cy="5167075"/>
          </a:xfrm>
          <a:custGeom>
            <a:rect b="b" l="l" r="r" t="t"/>
            <a:pathLst>
              <a:path extrusionOk="0" h="206683" w="211075">
                <a:moveTo>
                  <a:pt x="387" y="0"/>
                </a:moveTo>
                <a:lnTo>
                  <a:pt x="0" y="206683"/>
                </a:lnTo>
                <a:lnTo>
                  <a:pt x="211075" y="206545"/>
                </a:lnTo>
                <a:lnTo>
                  <a:pt x="155812" y="301"/>
                </a:lnTo>
                <a:close/>
              </a:path>
            </a:pathLst>
          </a:custGeom>
          <a:solidFill>
            <a:srgbClr val="FFFFFF"/>
          </a:solidFill>
          <a:ln>
            <a:noFill/>
          </a:ln>
        </p:spPr>
      </p:sp>
      <p:sp>
        <p:nvSpPr>
          <p:cNvPr id="15" name="Google Shape;15;p3"/>
          <p:cNvSpPr txBox="1"/>
          <p:nvPr>
            <p:ph type="ctrTitle"/>
          </p:nvPr>
        </p:nvSpPr>
        <p:spPr>
          <a:xfrm>
            <a:off x="648300" y="1354750"/>
            <a:ext cx="3522300" cy="2989800"/>
          </a:xfrm>
          <a:prstGeom prst="rect">
            <a:avLst/>
          </a:prstGeom>
        </p:spPr>
        <p:txBody>
          <a:bodyPr anchorCtr="0" anchor="b" bIns="91425" lIns="91425" spcFirstLastPara="1" rIns="91425" wrap="square" tIns="91425"/>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16" name="Google Shape;16;p3"/>
          <p:cNvSpPr txBox="1"/>
          <p:nvPr>
            <p:ph idx="1" type="subTitle"/>
          </p:nvPr>
        </p:nvSpPr>
        <p:spPr>
          <a:xfrm>
            <a:off x="6724950" y="3265700"/>
            <a:ext cx="1906200" cy="1031700"/>
          </a:xfrm>
          <a:prstGeom prst="rect">
            <a:avLst/>
          </a:prstGeom>
        </p:spPr>
        <p:txBody>
          <a:bodyPr anchorCtr="0" anchor="b" bIns="91425" lIns="91425" spcFirstLastPara="1" rIns="91425" wrap="square" tIns="91425"/>
          <a:lstStyle>
            <a:lvl1pPr lvl="0" rtl="0" algn="r">
              <a:spcBef>
                <a:spcPts val="0"/>
              </a:spcBef>
              <a:spcAft>
                <a:spcPts val="0"/>
              </a:spcAft>
              <a:buClr>
                <a:srgbClr val="FFFFFF"/>
              </a:buClr>
              <a:buSzPts val="1800"/>
              <a:buNone/>
              <a:defRPr sz="1800">
                <a:solidFill>
                  <a:srgbClr val="FFFFFF"/>
                </a:solidFill>
              </a:defRPr>
            </a:lvl1pPr>
            <a:lvl2pPr lvl="1" rtl="0" algn="r">
              <a:spcBef>
                <a:spcPts val="0"/>
              </a:spcBef>
              <a:spcAft>
                <a:spcPts val="0"/>
              </a:spcAft>
              <a:buClr>
                <a:srgbClr val="FFFFFF"/>
              </a:buClr>
              <a:buSzPts val="1800"/>
              <a:buNone/>
              <a:defRPr sz="1800">
                <a:solidFill>
                  <a:srgbClr val="FFFFFF"/>
                </a:solidFill>
              </a:defRPr>
            </a:lvl2pPr>
            <a:lvl3pPr lvl="2" rtl="0" algn="r">
              <a:spcBef>
                <a:spcPts val="0"/>
              </a:spcBef>
              <a:spcAft>
                <a:spcPts val="0"/>
              </a:spcAft>
              <a:buClr>
                <a:srgbClr val="FFFFFF"/>
              </a:buClr>
              <a:buSzPts val="1800"/>
              <a:buNone/>
              <a:defRPr sz="1800">
                <a:solidFill>
                  <a:srgbClr val="FFFFFF"/>
                </a:solidFill>
              </a:defRPr>
            </a:lvl3pPr>
            <a:lvl4pPr lvl="3" rtl="0" algn="r">
              <a:spcBef>
                <a:spcPts val="0"/>
              </a:spcBef>
              <a:spcAft>
                <a:spcPts val="0"/>
              </a:spcAft>
              <a:buClr>
                <a:srgbClr val="FFFFFF"/>
              </a:buClr>
              <a:buSzPts val="1800"/>
              <a:buNone/>
              <a:defRPr sz="1800">
                <a:solidFill>
                  <a:srgbClr val="FFFFFF"/>
                </a:solidFill>
              </a:defRPr>
            </a:lvl4pPr>
            <a:lvl5pPr lvl="4" rtl="0" algn="r">
              <a:spcBef>
                <a:spcPts val="0"/>
              </a:spcBef>
              <a:spcAft>
                <a:spcPts val="0"/>
              </a:spcAft>
              <a:buClr>
                <a:srgbClr val="FFFFFF"/>
              </a:buClr>
              <a:buSzPts val="1800"/>
              <a:buNone/>
              <a:defRPr sz="1800">
                <a:solidFill>
                  <a:srgbClr val="FFFFFF"/>
                </a:solidFill>
              </a:defRPr>
            </a:lvl5pPr>
            <a:lvl6pPr lvl="5" rtl="0" algn="r">
              <a:spcBef>
                <a:spcPts val="0"/>
              </a:spcBef>
              <a:spcAft>
                <a:spcPts val="0"/>
              </a:spcAft>
              <a:buClr>
                <a:srgbClr val="FFFFFF"/>
              </a:buClr>
              <a:buSzPts val="1800"/>
              <a:buNone/>
              <a:defRPr sz="1800">
                <a:solidFill>
                  <a:srgbClr val="FFFFFF"/>
                </a:solidFill>
              </a:defRPr>
            </a:lvl6pPr>
            <a:lvl7pPr lvl="6" rtl="0" algn="r">
              <a:spcBef>
                <a:spcPts val="0"/>
              </a:spcBef>
              <a:spcAft>
                <a:spcPts val="0"/>
              </a:spcAft>
              <a:buClr>
                <a:srgbClr val="FFFFFF"/>
              </a:buClr>
              <a:buSzPts val="1800"/>
              <a:buNone/>
              <a:defRPr sz="1800">
                <a:solidFill>
                  <a:srgbClr val="FFFFFF"/>
                </a:solidFill>
              </a:defRPr>
            </a:lvl7pPr>
            <a:lvl8pPr lvl="7" rtl="0" algn="r">
              <a:spcBef>
                <a:spcPts val="0"/>
              </a:spcBef>
              <a:spcAft>
                <a:spcPts val="0"/>
              </a:spcAft>
              <a:buClr>
                <a:srgbClr val="FFFFFF"/>
              </a:buClr>
              <a:buSzPts val="1800"/>
              <a:buNone/>
              <a:defRPr sz="1800">
                <a:solidFill>
                  <a:srgbClr val="FFFFFF"/>
                </a:solidFill>
              </a:defRPr>
            </a:lvl8pPr>
            <a:lvl9pPr lvl="8" rtl="0" algn="r">
              <a:spcBef>
                <a:spcPts val="0"/>
              </a:spcBef>
              <a:spcAft>
                <a:spcPts val="0"/>
              </a:spcAft>
              <a:buClr>
                <a:srgbClr val="FFFFFF"/>
              </a:buClr>
              <a:buSzPts val="1800"/>
              <a:buNone/>
              <a:defRPr sz="1800">
                <a:solidFill>
                  <a:srgbClr val="FFFFFF"/>
                </a:solidFil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1 column + image">
  <p:cSld name="TITLE_1_2">
    <p:spTree>
      <p:nvGrpSpPr>
        <p:cNvPr id="17" name="Shape 17"/>
        <p:cNvGrpSpPr/>
        <p:nvPr/>
      </p:nvGrpSpPr>
      <p:grpSpPr>
        <a:xfrm>
          <a:off x="0" y="0"/>
          <a:ext cx="0" cy="0"/>
          <a:chOff x="0" y="0"/>
          <a:chExt cx="0" cy="0"/>
        </a:xfrm>
      </p:grpSpPr>
      <p:sp>
        <p:nvSpPr>
          <p:cNvPr id="18" name="Google Shape;18;p4"/>
          <p:cNvSpPr/>
          <p:nvPr/>
        </p:nvSpPr>
        <p:spPr>
          <a:xfrm>
            <a:off x="218925" y="-9675"/>
            <a:ext cx="5276875" cy="5167075"/>
          </a:xfrm>
          <a:custGeom>
            <a:rect b="b" l="l" r="r" t="t"/>
            <a:pathLst>
              <a:path extrusionOk="0" h="206683" w="211075">
                <a:moveTo>
                  <a:pt x="387" y="0"/>
                </a:moveTo>
                <a:lnTo>
                  <a:pt x="0" y="206683"/>
                </a:lnTo>
                <a:lnTo>
                  <a:pt x="211075" y="206545"/>
                </a:lnTo>
                <a:lnTo>
                  <a:pt x="155812" y="301"/>
                </a:lnTo>
                <a:close/>
              </a:path>
            </a:pathLst>
          </a:custGeom>
          <a:solidFill>
            <a:srgbClr val="000000">
              <a:alpha val="7310"/>
            </a:srgbClr>
          </a:solidFill>
          <a:ln>
            <a:noFill/>
          </a:ln>
        </p:spPr>
      </p:sp>
      <p:sp>
        <p:nvSpPr>
          <p:cNvPr id="19" name="Google Shape;19;p4"/>
          <p:cNvSpPr/>
          <p:nvPr/>
        </p:nvSpPr>
        <p:spPr>
          <a:xfrm>
            <a:off x="-9675" y="-9675"/>
            <a:ext cx="5276875" cy="5167075"/>
          </a:xfrm>
          <a:custGeom>
            <a:rect b="b" l="l" r="r" t="t"/>
            <a:pathLst>
              <a:path extrusionOk="0" h="206683" w="211075">
                <a:moveTo>
                  <a:pt x="387" y="0"/>
                </a:moveTo>
                <a:lnTo>
                  <a:pt x="0" y="206683"/>
                </a:lnTo>
                <a:lnTo>
                  <a:pt x="211075" y="206545"/>
                </a:lnTo>
                <a:lnTo>
                  <a:pt x="155812" y="301"/>
                </a:lnTo>
                <a:close/>
              </a:path>
            </a:pathLst>
          </a:custGeom>
          <a:solidFill>
            <a:srgbClr val="FFFFFF"/>
          </a:solidFill>
          <a:ln>
            <a:noFill/>
          </a:ln>
        </p:spPr>
      </p:sp>
      <p:sp>
        <p:nvSpPr>
          <p:cNvPr id="20" name="Google Shape;20;p4"/>
          <p:cNvSpPr txBox="1"/>
          <p:nvPr>
            <p:ph type="title"/>
          </p:nvPr>
        </p:nvSpPr>
        <p:spPr>
          <a:xfrm>
            <a:off x="838309" y="1807900"/>
            <a:ext cx="3148200" cy="485700"/>
          </a:xfrm>
          <a:prstGeom prst="rect">
            <a:avLst/>
          </a:prstGeom>
        </p:spPr>
        <p:txBody>
          <a:bodyPr anchorCtr="0" anchor="b" bIns="91425" lIns="91425" spcFirstLastPara="1" rIns="91425" wrap="square" tIns="91425"/>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
        <p:nvSpPr>
          <p:cNvPr id="21" name="Google Shape;21;p4"/>
          <p:cNvSpPr txBox="1"/>
          <p:nvPr>
            <p:ph idx="1" type="body"/>
          </p:nvPr>
        </p:nvSpPr>
        <p:spPr>
          <a:xfrm>
            <a:off x="838250" y="2419350"/>
            <a:ext cx="3148200" cy="2255700"/>
          </a:xfrm>
          <a:prstGeom prst="rect">
            <a:avLst/>
          </a:prstGeom>
        </p:spPr>
        <p:txBody>
          <a:bodyPr anchorCtr="0" anchor="t" bIns="91425" lIns="91425" spcFirstLastPara="1" rIns="91425" wrap="square" tIns="91425"/>
          <a:lstStyle>
            <a:lvl1pPr indent="-355600" lvl="0" marL="457200" rtl="0">
              <a:spcBef>
                <a:spcPts val="600"/>
              </a:spcBef>
              <a:spcAft>
                <a:spcPts val="0"/>
              </a:spcAft>
              <a:buSzPts val="2000"/>
              <a:buChar char="▸"/>
              <a:defRPr/>
            </a:lvl1pPr>
            <a:lvl2pPr indent="-355600" lvl="1" marL="914400" rtl="0">
              <a:spcBef>
                <a:spcPts val="0"/>
              </a:spcBef>
              <a:spcAft>
                <a:spcPts val="0"/>
              </a:spcAft>
              <a:buSzPts val="2000"/>
              <a:buChar char="▹"/>
              <a:defRPr/>
            </a:lvl2pPr>
            <a:lvl3pPr indent="-355600" lvl="2" marL="1371600" rtl="0">
              <a:spcBef>
                <a:spcPts val="0"/>
              </a:spcBef>
              <a:spcAft>
                <a:spcPts val="0"/>
              </a:spcAft>
              <a:buSzPts val="2000"/>
              <a:buChar char="▹"/>
              <a:defRPr/>
            </a:lvl3pPr>
            <a:lvl4pPr indent="-355600" lvl="3" marL="1828800" rtl="0">
              <a:spcBef>
                <a:spcPts val="0"/>
              </a:spcBef>
              <a:spcAft>
                <a:spcPts val="0"/>
              </a:spcAft>
              <a:buSzPts val="2000"/>
              <a:buChar char="●"/>
              <a:defRPr/>
            </a:lvl4pPr>
            <a:lvl5pPr indent="-355600" lvl="4" marL="2286000" rtl="0">
              <a:spcBef>
                <a:spcPts val="0"/>
              </a:spcBef>
              <a:spcAft>
                <a:spcPts val="0"/>
              </a:spcAft>
              <a:buSzPts val="2000"/>
              <a:buChar char="○"/>
              <a:defRPr/>
            </a:lvl5pPr>
            <a:lvl6pPr indent="-355600" lvl="5" marL="2743200" rtl="0">
              <a:spcBef>
                <a:spcPts val="0"/>
              </a:spcBef>
              <a:spcAft>
                <a:spcPts val="0"/>
              </a:spcAft>
              <a:buSzPts val="2000"/>
              <a:buChar char="■"/>
              <a:defRPr/>
            </a:lvl6pPr>
            <a:lvl7pPr indent="-355600" lvl="6" marL="3200400" rtl="0">
              <a:spcBef>
                <a:spcPts val="0"/>
              </a:spcBef>
              <a:spcAft>
                <a:spcPts val="0"/>
              </a:spcAft>
              <a:buSzPts val="2000"/>
              <a:buChar char="●"/>
              <a:defRPr/>
            </a:lvl7pPr>
            <a:lvl8pPr indent="-355600" lvl="7" marL="3657600" rtl="0">
              <a:spcBef>
                <a:spcPts val="0"/>
              </a:spcBef>
              <a:spcAft>
                <a:spcPts val="0"/>
              </a:spcAft>
              <a:buSzPts val="2000"/>
              <a:buChar char="○"/>
              <a:defRPr/>
            </a:lvl8pPr>
            <a:lvl9pPr indent="-355600" lvl="8" marL="4114800" rtl="0">
              <a:spcBef>
                <a:spcPts val="0"/>
              </a:spcBef>
              <a:spcAft>
                <a:spcPts val="0"/>
              </a:spcAft>
              <a:buSzPts val="2000"/>
              <a:buChar char="■"/>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big image">
  <p:cSld name="TITLE_1_2_1">
    <p:spTree>
      <p:nvGrpSpPr>
        <p:cNvPr id="22" name="Shape 22"/>
        <p:cNvGrpSpPr/>
        <p:nvPr/>
      </p:nvGrpSpPr>
      <p:grpSpPr>
        <a:xfrm>
          <a:off x="0" y="0"/>
          <a:ext cx="0" cy="0"/>
          <a:chOff x="0" y="0"/>
          <a:chExt cx="0" cy="0"/>
        </a:xfrm>
      </p:grpSpPr>
      <p:sp>
        <p:nvSpPr>
          <p:cNvPr id="23" name="Google Shape;23;p5"/>
          <p:cNvSpPr/>
          <p:nvPr/>
        </p:nvSpPr>
        <p:spPr>
          <a:xfrm>
            <a:off x="209250" y="-9675"/>
            <a:ext cx="3076750" cy="5167075"/>
          </a:xfrm>
          <a:custGeom>
            <a:rect b="b" l="l" r="r" t="t"/>
            <a:pathLst>
              <a:path extrusionOk="0" h="206683" w="123070">
                <a:moveTo>
                  <a:pt x="0" y="0"/>
                </a:moveTo>
                <a:lnTo>
                  <a:pt x="0" y="206683"/>
                </a:lnTo>
                <a:lnTo>
                  <a:pt x="123070" y="206545"/>
                </a:lnTo>
                <a:lnTo>
                  <a:pt x="67807" y="301"/>
                </a:lnTo>
                <a:close/>
              </a:path>
            </a:pathLst>
          </a:custGeom>
          <a:solidFill>
            <a:srgbClr val="000000">
              <a:alpha val="7310"/>
            </a:srgbClr>
          </a:solidFill>
          <a:ln>
            <a:noFill/>
          </a:ln>
        </p:spPr>
      </p:sp>
      <p:sp>
        <p:nvSpPr>
          <p:cNvPr id="24" name="Google Shape;24;p5"/>
          <p:cNvSpPr/>
          <p:nvPr/>
        </p:nvSpPr>
        <p:spPr>
          <a:xfrm>
            <a:off x="-19350" y="-9675"/>
            <a:ext cx="3076750" cy="5167075"/>
          </a:xfrm>
          <a:custGeom>
            <a:rect b="b" l="l" r="r" t="t"/>
            <a:pathLst>
              <a:path extrusionOk="0" h="206683" w="123070">
                <a:moveTo>
                  <a:pt x="0" y="0"/>
                </a:moveTo>
                <a:lnTo>
                  <a:pt x="0" y="206683"/>
                </a:lnTo>
                <a:lnTo>
                  <a:pt x="123070" y="206545"/>
                </a:lnTo>
                <a:lnTo>
                  <a:pt x="67807" y="301"/>
                </a:lnTo>
                <a:close/>
              </a:path>
            </a:pathLst>
          </a:custGeom>
          <a:solidFill>
            <a:srgbClr val="FFFFFF"/>
          </a:solidFill>
          <a:ln>
            <a:noFill/>
          </a:ln>
        </p:spPr>
      </p:sp>
      <p:sp>
        <p:nvSpPr>
          <p:cNvPr id="25" name="Google Shape;25;p5"/>
          <p:cNvSpPr txBox="1"/>
          <p:nvPr>
            <p:ph type="title"/>
          </p:nvPr>
        </p:nvSpPr>
        <p:spPr>
          <a:xfrm>
            <a:off x="609704" y="4116875"/>
            <a:ext cx="1609800" cy="485700"/>
          </a:xfrm>
          <a:prstGeom prst="rect">
            <a:avLst/>
          </a:prstGeom>
        </p:spPr>
        <p:txBody>
          <a:bodyPr anchorCtr="0" anchor="b" bIns="91425" lIns="91425" spcFirstLastPara="1" rIns="91425" wrap="square" tIns="91425"/>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
  <p:cSld name="TITLE_1_1">
    <p:spTree>
      <p:nvGrpSpPr>
        <p:cNvPr id="26" name="Shape 26"/>
        <p:cNvGrpSpPr/>
        <p:nvPr/>
      </p:nvGrpSpPr>
      <p:grpSpPr>
        <a:xfrm>
          <a:off x="0" y="0"/>
          <a:ext cx="0" cy="0"/>
          <a:chOff x="0" y="0"/>
          <a:chExt cx="0" cy="0"/>
        </a:xfrm>
      </p:grpSpPr>
      <p:sp>
        <p:nvSpPr>
          <p:cNvPr id="27" name="Google Shape;27;p6"/>
          <p:cNvSpPr/>
          <p:nvPr/>
        </p:nvSpPr>
        <p:spPr>
          <a:xfrm>
            <a:off x="228600" y="-10437"/>
            <a:ext cx="8229315" cy="5164387"/>
          </a:xfrm>
          <a:custGeom>
            <a:rect b="b" l="l" r="r" t="t"/>
            <a:pathLst>
              <a:path extrusionOk="0" h="206122" w="328450">
                <a:moveTo>
                  <a:pt x="0" y="0"/>
                </a:moveTo>
                <a:lnTo>
                  <a:pt x="0" y="206122"/>
                </a:lnTo>
                <a:lnTo>
                  <a:pt x="328450" y="206122"/>
                </a:lnTo>
                <a:lnTo>
                  <a:pt x="273309" y="331"/>
                </a:lnTo>
                <a:close/>
              </a:path>
            </a:pathLst>
          </a:custGeom>
          <a:solidFill>
            <a:srgbClr val="000000">
              <a:alpha val="7310"/>
            </a:srgbClr>
          </a:solidFill>
          <a:ln>
            <a:noFill/>
          </a:ln>
        </p:spPr>
      </p:sp>
      <p:sp>
        <p:nvSpPr>
          <p:cNvPr id="28" name="Google Shape;28;p6"/>
          <p:cNvSpPr/>
          <p:nvPr/>
        </p:nvSpPr>
        <p:spPr>
          <a:xfrm>
            <a:off x="0" y="-10437"/>
            <a:ext cx="8229315" cy="5164387"/>
          </a:xfrm>
          <a:custGeom>
            <a:rect b="b" l="l" r="r" t="t"/>
            <a:pathLst>
              <a:path extrusionOk="0" h="206122" w="328450">
                <a:moveTo>
                  <a:pt x="0" y="0"/>
                </a:moveTo>
                <a:lnTo>
                  <a:pt x="0" y="206122"/>
                </a:lnTo>
                <a:lnTo>
                  <a:pt x="328450" y="206122"/>
                </a:lnTo>
                <a:lnTo>
                  <a:pt x="273309" y="331"/>
                </a:lnTo>
                <a:close/>
              </a:path>
            </a:pathLst>
          </a:custGeom>
          <a:solidFill>
            <a:srgbClr val="FFFFFF"/>
          </a:solidFill>
          <a:ln>
            <a:noFill/>
          </a:ln>
        </p:spPr>
      </p:sp>
      <p:sp>
        <p:nvSpPr>
          <p:cNvPr id="29" name="Google Shape;29;p6"/>
          <p:cNvSpPr txBox="1"/>
          <p:nvPr/>
        </p:nvSpPr>
        <p:spPr>
          <a:xfrm>
            <a:off x="799645" y="697675"/>
            <a:ext cx="1957200" cy="65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2000">
                <a:solidFill>
                  <a:srgbClr val="CCCCCC"/>
                </a:solidFill>
                <a:latin typeface="Montserrat"/>
                <a:ea typeface="Montserrat"/>
                <a:cs typeface="Montserrat"/>
                <a:sym typeface="Montserrat"/>
              </a:rPr>
              <a:t>“</a:t>
            </a:r>
            <a:endParaRPr sz="12000">
              <a:solidFill>
                <a:srgbClr val="CCCCCC"/>
              </a:solidFill>
              <a:latin typeface="Montserrat"/>
              <a:ea typeface="Montserrat"/>
              <a:cs typeface="Montserrat"/>
              <a:sym typeface="Montserrat"/>
            </a:endParaRPr>
          </a:p>
        </p:txBody>
      </p:sp>
      <p:sp>
        <p:nvSpPr>
          <p:cNvPr id="30" name="Google Shape;30;p6"/>
          <p:cNvSpPr txBox="1"/>
          <p:nvPr>
            <p:ph idx="1" type="body"/>
          </p:nvPr>
        </p:nvSpPr>
        <p:spPr>
          <a:xfrm>
            <a:off x="838250" y="1657350"/>
            <a:ext cx="5324100" cy="2255700"/>
          </a:xfrm>
          <a:prstGeom prst="rect">
            <a:avLst/>
          </a:prstGeom>
        </p:spPr>
        <p:txBody>
          <a:bodyPr anchorCtr="0" anchor="t" bIns="91425" lIns="91425" spcFirstLastPara="1" rIns="91425" wrap="square" tIns="91425"/>
          <a:lstStyle>
            <a:lvl1pPr indent="-381000" lvl="0" marL="457200" rtl="0">
              <a:spcBef>
                <a:spcPts val="600"/>
              </a:spcBef>
              <a:spcAft>
                <a:spcPts val="0"/>
              </a:spcAft>
              <a:buSzPts val="2400"/>
              <a:buFont typeface="Montserrat"/>
              <a:buChar char="▸"/>
              <a:defRPr sz="2400">
                <a:latin typeface="Montserrat"/>
                <a:ea typeface="Montserrat"/>
                <a:cs typeface="Montserrat"/>
                <a:sym typeface="Montserrat"/>
              </a:defRPr>
            </a:lvl1pPr>
            <a:lvl2pPr indent="-381000" lvl="1" marL="914400" rtl="0">
              <a:spcBef>
                <a:spcPts val="0"/>
              </a:spcBef>
              <a:spcAft>
                <a:spcPts val="0"/>
              </a:spcAft>
              <a:buSzPts val="2400"/>
              <a:buFont typeface="Montserrat"/>
              <a:buChar char="▹"/>
              <a:defRPr sz="2400">
                <a:latin typeface="Montserrat"/>
                <a:ea typeface="Montserrat"/>
                <a:cs typeface="Montserrat"/>
                <a:sym typeface="Montserrat"/>
              </a:defRPr>
            </a:lvl2pPr>
            <a:lvl3pPr indent="-381000" lvl="2" marL="1371600" rtl="0">
              <a:spcBef>
                <a:spcPts val="0"/>
              </a:spcBef>
              <a:spcAft>
                <a:spcPts val="0"/>
              </a:spcAft>
              <a:buSzPts val="2400"/>
              <a:buFont typeface="Montserrat"/>
              <a:buChar char="▹"/>
              <a:defRPr sz="2400">
                <a:latin typeface="Montserrat"/>
                <a:ea typeface="Montserrat"/>
                <a:cs typeface="Montserrat"/>
                <a:sym typeface="Montserrat"/>
              </a:defRPr>
            </a:lvl3pPr>
            <a:lvl4pPr indent="-381000" lvl="3" marL="1828800" rtl="0">
              <a:spcBef>
                <a:spcPts val="0"/>
              </a:spcBef>
              <a:spcAft>
                <a:spcPts val="0"/>
              </a:spcAft>
              <a:buSzPts val="2400"/>
              <a:buFont typeface="Montserrat"/>
              <a:buChar char="●"/>
              <a:defRPr sz="2400">
                <a:latin typeface="Montserrat"/>
                <a:ea typeface="Montserrat"/>
                <a:cs typeface="Montserrat"/>
                <a:sym typeface="Montserrat"/>
              </a:defRPr>
            </a:lvl4pPr>
            <a:lvl5pPr indent="-381000" lvl="4" marL="2286000" rtl="0">
              <a:spcBef>
                <a:spcPts val="0"/>
              </a:spcBef>
              <a:spcAft>
                <a:spcPts val="0"/>
              </a:spcAft>
              <a:buSzPts val="2400"/>
              <a:buFont typeface="Montserrat"/>
              <a:buChar char="○"/>
              <a:defRPr sz="2400">
                <a:latin typeface="Montserrat"/>
                <a:ea typeface="Montserrat"/>
                <a:cs typeface="Montserrat"/>
                <a:sym typeface="Montserrat"/>
              </a:defRPr>
            </a:lvl5pPr>
            <a:lvl6pPr indent="-381000" lvl="5" marL="2743200" rtl="0">
              <a:spcBef>
                <a:spcPts val="0"/>
              </a:spcBef>
              <a:spcAft>
                <a:spcPts val="0"/>
              </a:spcAft>
              <a:buSzPts val="2400"/>
              <a:buFont typeface="Montserrat"/>
              <a:buChar char="■"/>
              <a:defRPr sz="2400">
                <a:latin typeface="Montserrat"/>
                <a:ea typeface="Montserrat"/>
                <a:cs typeface="Montserrat"/>
                <a:sym typeface="Montserrat"/>
              </a:defRPr>
            </a:lvl6pPr>
            <a:lvl7pPr indent="-381000" lvl="6" marL="3200400" rtl="0">
              <a:spcBef>
                <a:spcPts val="0"/>
              </a:spcBef>
              <a:spcAft>
                <a:spcPts val="0"/>
              </a:spcAft>
              <a:buSzPts val="2400"/>
              <a:buFont typeface="Montserrat"/>
              <a:buChar char="●"/>
              <a:defRPr sz="2400">
                <a:latin typeface="Montserrat"/>
                <a:ea typeface="Montserrat"/>
                <a:cs typeface="Montserrat"/>
                <a:sym typeface="Montserrat"/>
              </a:defRPr>
            </a:lvl7pPr>
            <a:lvl8pPr indent="-381000" lvl="7" marL="3657600" rtl="0">
              <a:spcBef>
                <a:spcPts val="0"/>
              </a:spcBef>
              <a:spcAft>
                <a:spcPts val="0"/>
              </a:spcAft>
              <a:buSzPts val="2400"/>
              <a:buFont typeface="Montserrat"/>
              <a:buChar char="○"/>
              <a:defRPr sz="2400">
                <a:latin typeface="Montserrat"/>
                <a:ea typeface="Montserrat"/>
                <a:cs typeface="Montserrat"/>
                <a:sym typeface="Montserrat"/>
              </a:defRPr>
            </a:lvl8pPr>
            <a:lvl9pPr indent="-381000" lvl="8" marL="4114800" rtl="0">
              <a:spcBef>
                <a:spcPts val="0"/>
              </a:spcBef>
              <a:spcAft>
                <a:spcPts val="0"/>
              </a:spcAft>
              <a:buSzPts val="2400"/>
              <a:buFont typeface="Montserrat"/>
              <a:buChar char="■"/>
              <a:defRPr sz="2400">
                <a:latin typeface="Montserrat"/>
                <a:ea typeface="Montserrat"/>
                <a:cs typeface="Montserrat"/>
                <a:sym typeface="Montserrat"/>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1 column" type="tx">
  <p:cSld name="TITLE_AND_BODY">
    <p:spTree>
      <p:nvGrpSpPr>
        <p:cNvPr id="31" name="Shape 31"/>
        <p:cNvGrpSpPr/>
        <p:nvPr/>
      </p:nvGrpSpPr>
      <p:grpSpPr>
        <a:xfrm>
          <a:off x="0" y="0"/>
          <a:ext cx="0" cy="0"/>
          <a:chOff x="0" y="0"/>
          <a:chExt cx="0" cy="0"/>
        </a:xfrm>
      </p:grpSpPr>
      <p:sp>
        <p:nvSpPr>
          <p:cNvPr id="32" name="Google Shape;32;p7"/>
          <p:cNvSpPr/>
          <p:nvPr/>
        </p:nvSpPr>
        <p:spPr>
          <a:xfrm>
            <a:off x="228600" y="-10437"/>
            <a:ext cx="8229315" cy="5164387"/>
          </a:xfrm>
          <a:custGeom>
            <a:rect b="b" l="l" r="r" t="t"/>
            <a:pathLst>
              <a:path extrusionOk="0" h="206122" w="328450">
                <a:moveTo>
                  <a:pt x="0" y="0"/>
                </a:moveTo>
                <a:lnTo>
                  <a:pt x="0" y="206122"/>
                </a:lnTo>
                <a:lnTo>
                  <a:pt x="328450" y="206122"/>
                </a:lnTo>
                <a:lnTo>
                  <a:pt x="273309" y="331"/>
                </a:lnTo>
                <a:close/>
              </a:path>
            </a:pathLst>
          </a:custGeom>
          <a:solidFill>
            <a:srgbClr val="000000">
              <a:alpha val="7310"/>
            </a:srgbClr>
          </a:solidFill>
          <a:ln>
            <a:noFill/>
          </a:ln>
        </p:spPr>
      </p:sp>
      <p:sp>
        <p:nvSpPr>
          <p:cNvPr id="33" name="Google Shape;33;p7"/>
          <p:cNvSpPr/>
          <p:nvPr/>
        </p:nvSpPr>
        <p:spPr>
          <a:xfrm>
            <a:off x="0" y="-10437"/>
            <a:ext cx="8229315" cy="5164387"/>
          </a:xfrm>
          <a:custGeom>
            <a:rect b="b" l="l" r="r" t="t"/>
            <a:pathLst>
              <a:path extrusionOk="0" h="206122" w="328450">
                <a:moveTo>
                  <a:pt x="0" y="0"/>
                </a:moveTo>
                <a:lnTo>
                  <a:pt x="0" y="206122"/>
                </a:lnTo>
                <a:lnTo>
                  <a:pt x="328450" y="206122"/>
                </a:lnTo>
                <a:lnTo>
                  <a:pt x="273309" y="331"/>
                </a:lnTo>
                <a:close/>
              </a:path>
            </a:pathLst>
          </a:custGeom>
          <a:solidFill>
            <a:srgbClr val="FFFFFF"/>
          </a:solidFill>
          <a:ln>
            <a:noFill/>
          </a:ln>
        </p:spPr>
      </p:sp>
      <p:sp>
        <p:nvSpPr>
          <p:cNvPr id="34" name="Google Shape;34;p7"/>
          <p:cNvSpPr txBox="1"/>
          <p:nvPr>
            <p:ph type="title"/>
          </p:nvPr>
        </p:nvSpPr>
        <p:spPr>
          <a:xfrm>
            <a:off x="838350" y="893500"/>
            <a:ext cx="5324100" cy="485700"/>
          </a:xfrm>
          <a:prstGeom prst="rect">
            <a:avLst/>
          </a:prstGeom>
        </p:spPr>
        <p:txBody>
          <a:bodyPr anchorCtr="0" anchor="b" bIns="91425" lIns="91425" spcFirstLastPara="1" rIns="91425" wrap="square" tIns="91425"/>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p:txBody>
      </p:sp>
      <p:sp>
        <p:nvSpPr>
          <p:cNvPr id="35" name="Google Shape;35;p7"/>
          <p:cNvSpPr txBox="1"/>
          <p:nvPr>
            <p:ph idx="1" type="body"/>
          </p:nvPr>
        </p:nvSpPr>
        <p:spPr>
          <a:xfrm>
            <a:off x="838250" y="1504950"/>
            <a:ext cx="5324100" cy="2255700"/>
          </a:xfrm>
          <a:prstGeom prst="rect">
            <a:avLst/>
          </a:prstGeom>
        </p:spPr>
        <p:txBody>
          <a:bodyPr anchorCtr="0" anchor="t" bIns="91425" lIns="91425" spcFirstLastPara="1" rIns="91425" wrap="square" tIns="91425"/>
          <a:lstStyle>
            <a:lvl1pPr indent="-355600" lvl="0" marL="457200">
              <a:spcBef>
                <a:spcPts val="600"/>
              </a:spcBef>
              <a:spcAft>
                <a:spcPts val="0"/>
              </a:spcAft>
              <a:buSzPts val="2000"/>
              <a:buChar char="▸"/>
              <a:defRPr/>
            </a:lvl1pPr>
            <a:lvl2pPr indent="-355600" lvl="1" marL="914400">
              <a:spcBef>
                <a:spcPts val="0"/>
              </a:spcBef>
              <a:spcAft>
                <a:spcPts val="0"/>
              </a:spcAft>
              <a:buSzPts val="2000"/>
              <a:buChar char="▹"/>
              <a:defRPr/>
            </a:lvl2pPr>
            <a:lvl3pPr indent="-355600" lvl="2" marL="1371600">
              <a:spcBef>
                <a:spcPts val="0"/>
              </a:spcBef>
              <a:spcAft>
                <a:spcPts val="0"/>
              </a:spcAft>
              <a:buSzPts val="2000"/>
              <a:buChar char="▹"/>
              <a:defRPr/>
            </a:lvl3pPr>
            <a:lvl4pPr indent="-355600" lvl="3" marL="1828800">
              <a:spcBef>
                <a:spcPts val="0"/>
              </a:spcBef>
              <a:spcAft>
                <a:spcPts val="0"/>
              </a:spcAft>
              <a:buSzPts val="2000"/>
              <a:buChar char="●"/>
              <a:defRPr/>
            </a:lvl4pPr>
            <a:lvl5pPr indent="-355600" lvl="4" marL="2286000">
              <a:spcBef>
                <a:spcPts val="0"/>
              </a:spcBef>
              <a:spcAft>
                <a:spcPts val="0"/>
              </a:spcAft>
              <a:buSzPts val="2000"/>
              <a:buChar char="○"/>
              <a:defRPr/>
            </a:lvl5pPr>
            <a:lvl6pPr indent="-355600" lvl="5" marL="2743200">
              <a:spcBef>
                <a:spcPts val="0"/>
              </a:spcBef>
              <a:spcAft>
                <a:spcPts val="0"/>
              </a:spcAft>
              <a:buSzPts val="2000"/>
              <a:buChar char="■"/>
              <a:defRPr/>
            </a:lvl6pPr>
            <a:lvl7pPr indent="-355600" lvl="6" marL="3200400">
              <a:spcBef>
                <a:spcPts val="0"/>
              </a:spcBef>
              <a:spcAft>
                <a:spcPts val="0"/>
              </a:spcAft>
              <a:buSzPts val="2000"/>
              <a:buChar char="●"/>
              <a:defRPr/>
            </a:lvl7pPr>
            <a:lvl8pPr indent="-355600" lvl="7" marL="3657600">
              <a:spcBef>
                <a:spcPts val="0"/>
              </a:spcBef>
              <a:spcAft>
                <a:spcPts val="0"/>
              </a:spcAft>
              <a:buSzPts val="2000"/>
              <a:buChar char="○"/>
              <a:defRPr/>
            </a:lvl8pPr>
            <a:lvl9pPr indent="-355600" lvl="8" marL="4114800">
              <a:spcBef>
                <a:spcPts val="0"/>
              </a:spcBef>
              <a:spcAft>
                <a:spcPts val="0"/>
              </a:spcAft>
              <a:buSzPts val="2000"/>
              <a:buChar char="■"/>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2 columns" type="twoColTx">
  <p:cSld name="TITLE_AND_TWO_COLUMNS">
    <p:spTree>
      <p:nvGrpSpPr>
        <p:cNvPr id="36" name="Shape 36"/>
        <p:cNvGrpSpPr/>
        <p:nvPr/>
      </p:nvGrpSpPr>
      <p:grpSpPr>
        <a:xfrm>
          <a:off x="0" y="0"/>
          <a:ext cx="0" cy="0"/>
          <a:chOff x="0" y="0"/>
          <a:chExt cx="0" cy="0"/>
        </a:xfrm>
      </p:grpSpPr>
      <p:sp>
        <p:nvSpPr>
          <p:cNvPr id="37" name="Google Shape;37;p8"/>
          <p:cNvSpPr/>
          <p:nvPr/>
        </p:nvSpPr>
        <p:spPr>
          <a:xfrm>
            <a:off x="228600" y="-10437"/>
            <a:ext cx="8229315" cy="5164387"/>
          </a:xfrm>
          <a:custGeom>
            <a:rect b="b" l="l" r="r" t="t"/>
            <a:pathLst>
              <a:path extrusionOk="0" h="206122" w="328450">
                <a:moveTo>
                  <a:pt x="0" y="0"/>
                </a:moveTo>
                <a:lnTo>
                  <a:pt x="0" y="206122"/>
                </a:lnTo>
                <a:lnTo>
                  <a:pt x="328450" y="206122"/>
                </a:lnTo>
                <a:lnTo>
                  <a:pt x="273309" y="331"/>
                </a:lnTo>
                <a:close/>
              </a:path>
            </a:pathLst>
          </a:custGeom>
          <a:solidFill>
            <a:srgbClr val="000000">
              <a:alpha val="7310"/>
            </a:srgbClr>
          </a:solidFill>
          <a:ln>
            <a:noFill/>
          </a:ln>
        </p:spPr>
      </p:sp>
      <p:sp>
        <p:nvSpPr>
          <p:cNvPr id="38" name="Google Shape;38;p8"/>
          <p:cNvSpPr/>
          <p:nvPr/>
        </p:nvSpPr>
        <p:spPr>
          <a:xfrm>
            <a:off x="0" y="-10437"/>
            <a:ext cx="8229315" cy="5164387"/>
          </a:xfrm>
          <a:custGeom>
            <a:rect b="b" l="l" r="r" t="t"/>
            <a:pathLst>
              <a:path extrusionOk="0" h="206122" w="328450">
                <a:moveTo>
                  <a:pt x="0" y="0"/>
                </a:moveTo>
                <a:lnTo>
                  <a:pt x="0" y="206122"/>
                </a:lnTo>
                <a:lnTo>
                  <a:pt x="328450" y="206122"/>
                </a:lnTo>
                <a:lnTo>
                  <a:pt x="273309" y="331"/>
                </a:lnTo>
                <a:close/>
              </a:path>
            </a:pathLst>
          </a:custGeom>
          <a:solidFill>
            <a:srgbClr val="FFFFFF"/>
          </a:solidFill>
          <a:ln>
            <a:noFill/>
          </a:ln>
        </p:spPr>
      </p:sp>
      <p:sp>
        <p:nvSpPr>
          <p:cNvPr id="39" name="Google Shape;39;p8"/>
          <p:cNvSpPr txBox="1"/>
          <p:nvPr>
            <p:ph type="title"/>
          </p:nvPr>
        </p:nvSpPr>
        <p:spPr>
          <a:xfrm>
            <a:off x="841000" y="969700"/>
            <a:ext cx="4801500" cy="409500"/>
          </a:xfrm>
          <a:prstGeom prst="rect">
            <a:avLst/>
          </a:prstGeom>
        </p:spPr>
        <p:txBody>
          <a:bodyPr anchorCtr="0" anchor="b" bIns="91425" lIns="91425" spcFirstLastPara="1" rIns="91425" wrap="square" tIns="91425"/>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p:txBody>
      </p:sp>
      <p:sp>
        <p:nvSpPr>
          <p:cNvPr id="40" name="Google Shape;40;p8"/>
          <p:cNvSpPr txBox="1"/>
          <p:nvPr>
            <p:ph idx="1" type="body"/>
          </p:nvPr>
        </p:nvSpPr>
        <p:spPr>
          <a:xfrm>
            <a:off x="841001" y="1578025"/>
            <a:ext cx="2671800" cy="2433300"/>
          </a:xfrm>
          <a:prstGeom prst="rect">
            <a:avLst/>
          </a:prstGeom>
        </p:spPr>
        <p:txBody>
          <a:bodyPr anchorCtr="0" anchor="t" bIns="91425" lIns="91425" spcFirstLastPara="1" rIns="91425" wrap="square" tIns="91425"/>
          <a:lstStyle>
            <a:lvl1pPr indent="-355600" lvl="0" marL="457200">
              <a:spcBef>
                <a:spcPts val="600"/>
              </a:spcBef>
              <a:spcAft>
                <a:spcPts val="0"/>
              </a:spcAft>
              <a:buSzPts val="2000"/>
              <a:buChar char="▸"/>
              <a:defRPr/>
            </a:lvl1pPr>
            <a:lvl2pPr indent="-355600" lvl="1" marL="914400">
              <a:spcBef>
                <a:spcPts val="0"/>
              </a:spcBef>
              <a:spcAft>
                <a:spcPts val="0"/>
              </a:spcAft>
              <a:buSzPts val="2000"/>
              <a:buChar char="▹"/>
              <a:defRPr/>
            </a:lvl2pPr>
            <a:lvl3pPr indent="-355600" lvl="2" marL="1371600">
              <a:spcBef>
                <a:spcPts val="0"/>
              </a:spcBef>
              <a:spcAft>
                <a:spcPts val="0"/>
              </a:spcAft>
              <a:buSzPts val="2000"/>
              <a:buChar char="▹"/>
              <a:defRPr/>
            </a:lvl3pPr>
            <a:lvl4pPr indent="-355600" lvl="3" marL="1828800">
              <a:spcBef>
                <a:spcPts val="0"/>
              </a:spcBef>
              <a:spcAft>
                <a:spcPts val="0"/>
              </a:spcAft>
              <a:buSzPts val="2000"/>
              <a:buChar char="●"/>
              <a:defRPr/>
            </a:lvl4pPr>
            <a:lvl5pPr indent="-355600" lvl="4" marL="2286000">
              <a:spcBef>
                <a:spcPts val="0"/>
              </a:spcBef>
              <a:spcAft>
                <a:spcPts val="0"/>
              </a:spcAft>
              <a:buSzPts val="2000"/>
              <a:buChar char="○"/>
              <a:defRPr/>
            </a:lvl5pPr>
            <a:lvl6pPr indent="-355600" lvl="5" marL="2743200">
              <a:spcBef>
                <a:spcPts val="0"/>
              </a:spcBef>
              <a:spcAft>
                <a:spcPts val="0"/>
              </a:spcAft>
              <a:buSzPts val="2000"/>
              <a:buChar char="■"/>
              <a:defRPr/>
            </a:lvl6pPr>
            <a:lvl7pPr indent="-355600" lvl="6" marL="3200400">
              <a:spcBef>
                <a:spcPts val="0"/>
              </a:spcBef>
              <a:spcAft>
                <a:spcPts val="0"/>
              </a:spcAft>
              <a:buSzPts val="2000"/>
              <a:buChar char="●"/>
              <a:defRPr/>
            </a:lvl7pPr>
            <a:lvl8pPr indent="-355600" lvl="7" marL="3657600">
              <a:spcBef>
                <a:spcPts val="0"/>
              </a:spcBef>
              <a:spcAft>
                <a:spcPts val="0"/>
              </a:spcAft>
              <a:buSzPts val="2000"/>
              <a:buChar char="○"/>
              <a:defRPr/>
            </a:lvl8pPr>
            <a:lvl9pPr indent="-355600" lvl="8" marL="4114800">
              <a:spcBef>
                <a:spcPts val="0"/>
              </a:spcBef>
              <a:spcAft>
                <a:spcPts val="0"/>
              </a:spcAft>
              <a:buSzPts val="2000"/>
              <a:buChar char="■"/>
              <a:defRPr/>
            </a:lvl9pPr>
          </a:lstStyle>
          <a:p/>
        </p:txBody>
      </p:sp>
      <p:sp>
        <p:nvSpPr>
          <p:cNvPr id="41" name="Google Shape;41;p8"/>
          <p:cNvSpPr txBox="1"/>
          <p:nvPr>
            <p:ph idx="2" type="body"/>
          </p:nvPr>
        </p:nvSpPr>
        <p:spPr>
          <a:xfrm>
            <a:off x="3673842" y="1578025"/>
            <a:ext cx="2671800" cy="2433300"/>
          </a:xfrm>
          <a:prstGeom prst="rect">
            <a:avLst/>
          </a:prstGeom>
        </p:spPr>
        <p:txBody>
          <a:bodyPr anchorCtr="0" anchor="t" bIns="91425" lIns="91425" spcFirstLastPara="1" rIns="91425" wrap="square" tIns="91425"/>
          <a:lstStyle>
            <a:lvl1pPr indent="-355600" lvl="0" marL="457200">
              <a:spcBef>
                <a:spcPts val="600"/>
              </a:spcBef>
              <a:spcAft>
                <a:spcPts val="0"/>
              </a:spcAft>
              <a:buSzPts val="2000"/>
              <a:buChar char="▸"/>
              <a:defRPr/>
            </a:lvl1pPr>
            <a:lvl2pPr indent="-355600" lvl="1" marL="914400">
              <a:spcBef>
                <a:spcPts val="0"/>
              </a:spcBef>
              <a:spcAft>
                <a:spcPts val="0"/>
              </a:spcAft>
              <a:buSzPts val="2000"/>
              <a:buChar char="▹"/>
              <a:defRPr/>
            </a:lvl2pPr>
            <a:lvl3pPr indent="-355600" lvl="2" marL="1371600">
              <a:spcBef>
                <a:spcPts val="0"/>
              </a:spcBef>
              <a:spcAft>
                <a:spcPts val="0"/>
              </a:spcAft>
              <a:buSzPts val="2000"/>
              <a:buChar char="▹"/>
              <a:defRPr/>
            </a:lvl3pPr>
            <a:lvl4pPr indent="-355600" lvl="3" marL="1828800">
              <a:spcBef>
                <a:spcPts val="0"/>
              </a:spcBef>
              <a:spcAft>
                <a:spcPts val="0"/>
              </a:spcAft>
              <a:buSzPts val="2000"/>
              <a:buChar char="●"/>
              <a:defRPr/>
            </a:lvl4pPr>
            <a:lvl5pPr indent="-355600" lvl="4" marL="2286000">
              <a:spcBef>
                <a:spcPts val="0"/>
              </a:spcBef>
              <a:spcAft>
                <a:spcPts val="0"/>
              </a:spcAft>
              <a:buSzPts val="2000"/>
              <a:buChar char="○"/>
              <a:defRPr/>
            </a:lvl5pPr>
            <a:lvl6pPr indent="-355600" lvl="5" marL="2743200">
              <a:spcBef>
                <a:spcPts val="0"/>
              </a:spcBef>
              <a:spcAft>
                <a:spcPts val="0"/>
              </a:spcAft>
              <a:buSzPts val="2000"/>
              <a:buChar char="■"/>
              <a:defRPr/>
            </a:lvl6pPr>
            <a:lvl7pPr indent="-355600" lvl="6" marL="3200400">
              <a:spcBef>
                <a:spcPts val="0"/>
              </a:spcBef>
              <a:spcAft>
                <a:spcPts val="0"/>
              </a:spcAft>
              <a:buSzPts val="2000"/>
              <a:buChar char="●"/>
              <a:defRPr/>
            </a:lvl7pPr>
            <a:lvl8pPr indent="-355600" lvl="7" marL="3657600">
              <a:spcBef>
                <a:spcPts val="0"/>
              </a:spcBef>
              <a:spcAft>
                <a:spcPts val="0"/>
              </a:spcAft>
              <a:buSzPts val="2000"/>
              <a:buChar char="○"/>
              <a:defRPr/>
            </a:lvl8pPr>
            <a:lvl9pPr indent="-355600" lvl="8" marL="4114800">
              <a:spcBef>
                <a:spcPts val="0"/>
              </a:spcBef>
              <a:spcAft>
                <a:spcPts val="0"/>
              </a:spcAft>
              <a:buSzPts val="2000"/>
              <a:buChar char="■"/>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3 columns">
  <p:cSld name="TITLE_AND_TWO_COLUMNS_1">
    <p:spTree>
      <p:nvGrpSpPr>
        <p:cNvPr id="42" name="Shape 42"/>
        <p:cNvGrpSpPr/>
        <p:nvPr/>
      </p:nvGrpSpPr>
      <p:grpSpPr>
        <a:xfrm>
          <a:off x="0" y="0"/>
          <a:ext cx="0" cy="0"/>
          <a:chOff x="0" y="0"/>
          <a:chExt cx="0" cy="0"/>
        </a:xfrm>
      </p:grpSpPr>
      <p:sp>
        <p:nvSpPr>
          <p:cNvPr id="43" name="Google Shape;43;p9"/>
          <p:cNvSpPr/>
          <p:nvPr/>
        </p:nvSpPr>
        <p:spPr>
          <a:xfrm>
            <a:off x="228600" y="-10437"/>
            <a:ext cx="8229315" cy="5164387"/>
          </a:xfrm>
          <a:custGeom>
            <a:rect b="b" l="l" r="r" t="t"/>
            <a:pathLst>
              <a:path extrusionOk="0" h="206122" w="328450">
                <a:moveTo>
                  <a:pt x="0" y="0"/>
                </a:moveTo>
                <a:lnTo>
                  <a:pt x="0" y="206122"/>
                </a:lnTo>
                <a:lnTo>
                  <a:pt x="328450" y="206122"/>
                </a:lnTo>
                <a:lnTo>
                  <a:pt x="273309" y="331"/>
                </a:lnTo>
                <a:close/>
              </a:path>
            </a:pathLst>
          </a:custGeom>
          <a:solidFill>
            <a:srgbClr val="000000">
              <a:alpha val="7310"/>
            </a:srgbClr>
          </a:solidFill>
          <a:ln>
            <a:noFill/>
          </a:ln>
        </p:spPr>
      </p:sp>
      <p:sp>
        <p:nvSpPr>
          <p:cNvPr id="44" name="Google Shape;44;p9"/>
          <p:cNvSpPr/>
          <p:nvPr/>
        </p:nvSpPr>
        <p:spPr>
          <a:xfrm>
            <a:off x="0" y="-10437"/>
            <a:ext cx="8229315" cy="5164387"/>
          </a:xfrm>
          <a:custGeom>
            <a:rect b="b" l="l" r="r" t="t"/>
            <a:pathLst>
              <a:path extrusionOk="0" h="206122" w="328450">
                <a:moveTo>
                  <a:pt x="0" y="0"/>
                </a:moveTo>
                <a:lnTo>
                  <a:pt x="0" y="206122"/>
                </a:lnTo>
                <a:lnTo>
                  <a:pt x="328450" y="206122"/>
                </a:lnTo>
                <a:lnTo>
                  <a:pt x="273309" y="331"/>
                </a:lnTo>
                <a:close/>
              </a:path>
            </a:pathLst>
          </a:custGeom>
          <a:solidFill>
            <a:srgbClr val="FFFFFF"/>
          </a:solidFill>
          <a:ln>
            <a:noFill/>
          </a:ln>
        </p:spPr>
      </p:sp>
      <p:sp>
        <p:nvSpPr>
          <p:cNvPr id="45" name="Google Shape;45;p9"/>
          <p:cNvSpPr txBox="1"/>
          <p:nvPr>
            <p:ph type="title"/>
          </p:nvPr>
        </p:nvSpPr>
        <p:spPr>
          <a:xfrm>
            <a:off x="841000" y="969700"/>
            <a:ext cx="4801500" cy="409500"/>
          </a:xfrm>
          <a:prstGeom prst="rect">
            <a:avLst/>
          </a:prstGeom>
        </p:spPr>
        <p:txBody>
          <a:bodyPr anchorCtr="0" anchor="b" bIns="91425" lIns="91425" spcFirstLastPara="1" rIns="91425" wrap="square" tIns="91425"/>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
        <p:nvSpPr>
          <p:cNvPr id="46" name="Google Shape;46;p9"/>
          <p:cNvSpPr txBox="1"/>
          <p:nvPr>
            <p:ph idx="1" type="body"/>
          </p:nvPr>
        </p:nvSpPr>
        <p:spPr>
          <a:xfrm>
            <a:off x="841000" y="1600975"/>
            <a:ext cx="2094900" cy="2410500"/>
          </a:xfrm>
          <a:prstGeom prst="rect">
            <a:avLst/>
          </a:prstGeom>
        </p:spPr>
        <p:txBody>
          <a:bodyPr anchorCtr="0" anchor="t" bIns="91425" lIns="91425" spcFirstLastPara="1" rIns="91425" wrap="square" tIns="91425"/>
          <a:lstStyle>
            <a:lvl1pPr indent="-330200" lvl="0" marL="457200" rtl="0">
              <a:spcBef>
                <a:spcPts val="600"/>
              </a:spcBef>
              <a:spcAft>
                <a:spcPts val="0"/>
              </a:spcAft>
              <a:buSzPts val="1600"/>
              <a:buChar char="▸"/>
              <a:defRPr sz="1600"/>
            </a:lvl1pPr>
            <a:lvl2pPr indent="-330200" lvl="1" marL="914400" rtl="0">
              <a:spcBef>
                <a:spcPts val="0"/>
              </a:spcBef>
              <a:spcAft>
                <a:spcPts val="0"/>
              </a:spcAft>
              <a:buSzPts val="1600"/>
              <a:buChar char="▹"/>
              <a:defRPr sz="1600"/>
            </a:lvl2pPr>
            <a:lvl3pPr indent="-330200" lvl="2" marL="1371600" rtl="0">
              <a:spcBef>
                <a:spcPts val="0"/>
              </a:spcBef>
              <a:spcAft>
                <a:spcPts val="0"/>
              </a:spcAft>
              <a:buSzPts val="1600"/>
              <a:buChar char="▹"/>
              <a:defRPr sz="1600"/>
            </a:lvl3pPr>
            <a:lvl4pPr indent="-330200" lvl="3" marL="1828800" rtl="0">
              <a:spcBef>
                <a:spcPts val="0"/>
              </a:spcBef>
              <a:spcAft>
                <a:spcPts val="0"/>
              </a:spcAft>
              <a:buSzPts val="1600"/>
              <a:buChar char="●"/>
              <a:defRPr sz="1600"/>
            </a:lvl4pPr>
            <a:lvl5pPr indent="-330200" lvl="4" marL="2286000" rtl="0">
              <a:spcBef>
                <a:spcPts val="0"/>
              </a:spcBef>
              <a:spcAft>
                <a:spcPts val="0"/>
              </a:spcAft>
              <a:buSzPts val="1600"/>
              <a:buChar char="○"/>
              <a:defRPr sz="1600"/>
            </a:lvl5pPr>
            <a:lvl6pPr indent="-330200" lvl="5" marL="2743200" rtl="0">
              <a:spcBef>
                <a:spcPts val="0"/>
              </a:spcBef>
              <a:spcAft>
                <a:spcPts val="0"/>
              </a:spcAft>
              <a:buSzPts val="1600"/>
              <a:buChar char="■"/>
              <a:defRPr sz="1600"/>
            </a:lvl6pPr>
            <a:lvl7pPr indent="-330200" lvl="6" marL="3200400" rtl="0">
              <a:spcBef>
                <a:spcPts val="0"/>
              </a:spcBef>
              <a:spcAft>
                <a:spcPts val="0"/>
              </a:spcAft>
              <a:buSzPts val="1600"/>
              <a:buChar char="●"/>
              <a:defRPr sz="1600"/>
            </a:lvl7pPr>
            <a:lvl8pPr indent="-330200" lvl="7" marL="3657600" rtl="0">
              <a:spcBef>
                <a:spcPts val="0"/>
              </a:spcBef>
              <a:spcAft>
                <a:spcPts val="0"/>
              </a:spcAft>
              <a:buSzPts val="1600"/>
              <a:buChar char="○"/>
              <a:defRPr sz="1600"/>
            </a:lvl8pPr>
            <a:lvl9pPr indent="-330200" lvl="8" marL="4114800" rtl="0">
              <a:spcBef>
                <a:spcPts val="0"/>
              </a:spcBef>
              <a:spcAft>
                <a:spcPts val="0"/>
              </a:spcAft>
              <a:buSzPts val="1600"/>
              <a:buChar char="■"/>
              <a:defRPr sz="1600"/>
            </a:lvl9pPr>
          </a:lstStyle>
          <a:p/>
        </p:txBody>
      </p:sp>
      <p:sp>
        <p:nvSpPr>
          <p:cNvPr id="47" name="Google Shape;47;p9"/>
          <p:cNvSpPr txBox="1"/>
          <p:nvPr>
            <p:ph idx="2" type="body"/>
          </p:nvPr>
        </p:nvSpPr>
        <p:spPr>
          <a:xfrm>
            <a:off x="3043281" y="1600975"/>
            <a:ext cx="2094900" cy="2410500"/>
          </a:xfrm>
          <a:prstGeom prst="rect">
            <a:avLst/>
          </a:prstGeom>
        </p:spPr>
        <p:txBody>
          <a:bodyPr anchorCtr="0" anchor="t" bIns="91425" lIns="91425" spcFirstLastPara="1" rIns="91425" wrap="square" tIns="91425"/>
          <a:lstStyle>
            <a:lvl1pPr indent="-330200" lvl="0" marL="457200" rtl="0">
              <a:spcBef>
                <a:spcPts val="600"/>
              </a:spcBef>
              <a:spcAft>
                <a:spcPts val="0"/>
              </a:spcAft>
              <a:buSzPts val="1600"/>
              <a:buChar char="▸"/>
              <a:defRPr sz="1600"/>
            </a:lvl1pPr>
            <a:lvl2pPr indent="-330200" lvl="1" marL="914400" rtl="0">
              <a:spcBef>
                <a:spcPts val="0"/>
              </a:spcBef>
              <a:spcAft>
                <a:spcPts val="0"/>
              </a:spcAft>
              <a:buSzPts val="1600"/>
              <a:buChar char="▹"/>
              <a:defRPr sz="1600"/>
            </a:lvl2pPr>
            <a:lvl3pPr indent="-330200" lvl="2" marL="1371600" rtl="0">
              <a:spcBef>
                <a:spcPts val="0"/>
              </a:spcBef>
              <a:spcAft>
                <a:spcPts val="0"/>
              </a:spcAft>
              <a:buSzPts val="1600"/>
              <a:buChar char="▹"/>
              <a:defRPr sz="1600"/>
            </a:lvl3pPr>
            <a:lvl4pPr indent="-330200" lvl="3" marL="1828800" rtl="0">
              <a:spcBef>
                <a:spcPts val="0"/>
              </a:spcBef>
              <a:spcAft>
                <a:spcPts val="0"/>
              </a:spcAft>
              <a:buSzPts val="1600"/>
              <a:buChar char="●"/>
              <a:defRPr sz="1600"/>
            </a:lvl4pPr>
            <a:lvl5pPr indent="-330200" lvl="4" marL="2286000" rtl="0">
              <a:spcBef>
                <a:spcPts val="0"/>
              </a:spcBef>
              <a:spcAft>
                <a:spcPts val="0"/>
              </a:spcAft>
              <a:buSzPts val="1600"/>
              <a:buChar char="○"/>
              <a:defRPr sz="1600"/>
            </a:lvl5pPr>
            <a:lvl6pPr indent="-330200" lvl="5" marL="2743200" rtl="0">
              <a:spcBef>
                <a:spcPts val="0"/>
              </a:spcBef>
              <a:spcAft>
                <a:spcPts val="0"/>
              </a:spcAft>
              <a:buSzPts val="1600"/>
              <a:buChar char="■"/>
              <a:defRPr sz="1600"/>
            </a:lvl6pPr>
            <a:lvl7pPr indent="-330200" lvl="6" marL="3200400" rtl="0">
              <a:spcBef>
                <a:spcPts val="0"/>
              </a:spcBef>
              <a:spcAft>
                <a:spcPts val="0"/>
              </a:spcAft>
              <a:buSzPts val="1600"/>
              <a:buChar char="●"/>
              <a:defRPr sz="1600"/>
            </a:lvl7pPr>
            <a:lvl8pPr indent="-330200" lvl="7" marL="3657600" rtl="0">
              <a:spcBef>
                <a:spcPts val="0"/>
              </a:spcBef>
              <a:spcAft>
                <a:spcPts val="0"/>
              </a:spcAft>
              <a:buSzPts val="1600"/>
              <a:buChar char="○"/>
              <a:defRPr sz="1600"/>
            </a:lvl8pPr>
            <a:lvl9pPr indent="-330200" lvl="8" marL="4114800" rtl="0">
              <a:spcBef>
                <a:spcPts val="0"/>
              </a:spcBef>
              <a:spcAft>
                <a:spcPts val="0"/>
              </a:spcAft>
              <a:buSzPts val="1600"/>
              <a:buChar char="■"/>
              <a:defRPr sz="1600"/>
            </a:lvl9pPr>
          </a:lstStyle>
          <a:p/>
        </p:txBody>
      </p:sp>
      <p:sp>
        <p:nvSpPr>
          <p:cNvPr id="48" name="Google Shape;48;p9"/>
          <p:cNvSpPr txBox="1"/>
          <p:nvPr>
            <p:ph idx="3" type="body"/>
          </p:nvPr>
        </p:nvSpPr>
        <p:spPr>
          <a:xfrm>
            <a:off x="5245562" y="1600975"/>
            <a:ext cx="2094900" cy="2410500"/>
          </a:xfrm>
          <a:prstGeom prst="rect">
            <a:avLst/>
          </a:prstGeom>
        </p:spPr>
        <p:txBody>
          <a:bodyPr anchorCtr="0" anchor="t" bIns="91425" lIns="91425" spcFirstLastPara="1" rIns="91425" wrap="square" tIns="91425"/>
          <a:lstStyle>
            <a:lvl1pPr indent="-330200" lvl="0" marL="457200" rtl="0">
              <a:spcBef>
                <a:spcPts val="600"/>
              </a:spcBef>
              <a:spcAft>
                <a:spcPts val="0"/>
              </a:spcAft>
              <a:buSzPts val="1600"/>
              <a:buChar char="▸"/>
              <a:defRPr sz="1600"/>
            </a:lvl1pPr>
            <a:lvl2pPr indent="-330200" lvl="1" marL="914400" rtl="0">
              <a:spcBef>
                <a:spcPts val="0"/>
              </a:spcBef>
              <a:spcAft>
                <a:spcPts val="0"/>
              </a:spcAft>
              <a:buSzPts val="1600"/>
              <a:buChar char="▹"/>
              <a:defRPr sz="1600"/>
            </a:lvl2pPr>
            <a:lvl3pPr indent="-330200" lvl="2" marL="1371600" rtl="0">
              <a:spcBef>
                <a:spcPts val="0"/>
              </a:spcBef>
              <a:spcAft>
                <a:spcPts val="0"/>
              </a:spcAft>
              <a:buSzPts val="1600"/>
              <a:buChar char="▹"/>
              <a:defRPr sz="1600"/>
            </a:lvl3pPr>
            <a:lvl4pPr indent="-330200" lvl="3" marL="1828800" rtl="0">
              <a:spcBef>
                <a:spcPts val="0"/>
              </a:spcBef>
              <a:spcAft>
                <a:spcPts val="0"/>
              </a:spcAft>
              <a:buSzPts val="1600"/>
              <a:buChar char="●"/>
              <a:defRPr sz="1600"/>
            </a:lvl4pPr>
            <a:lvl5pPr indent="-330200" lvl="4" marL="2286000" rtl="0">
              <a:spcBef>
                <a:spcPts val="0"/>
              </a:spcBef>
              <a:spcAft>
                <a:spcPts val="0"/>
              </a:spcAft>
              <a:buSzPts val="1600"/>
              <a:buChar char="○"/>
              <a:defRPr sz="1600"/>
            </a:lvl5pPr>
            <a:lvl6pPr indent="-330200" lvl="5" marL="2743200" rtl="0">
              <a:spcBef>
                <a:spcPts val="0"/>
              </a:spcBef>
              <a:spcAft>
                <a:spcPts val="0"/>
              </a:spcAft>
              <a:buSzPts val="1600"/>
              <a:buChar char="■"/>
              <a:defRPr sz="1600"/>
            </a:lvl6pPr>
            <a:lvl7pPr indent="-330200" lvl="6" marL="3200400" rtl="0">
              <a:spcBef>
                <a:spcPts val="0"/>
              </a:spcBef>
              <a:spcAft>
                <a:spcPts val="0"/>
              </a:spcAft>
              <a:buSzPts val="1600"/>
              <a:buChar char="●"/>
              <a:defRPr sz="1600"/>
            </a:lvl7pPr>
            <a:lvl8pPr indent="-330200" lvl="7" marL="3657600" rtl="0">
              <a:spcBef>
                <a:spcPts val="0"/>
              </a:spcBef>
              <a:spcAft>
                <a:spcPts val="0"/>
              </a:spcAft>
              <a:buSzPts val="1600"/>
              <a:buChar char="○"/>
              <a:defRPr sz="1600"/>
            </a:lvl8pPr>
            <a:lvl9pPr indent="-330200" lvl="8" marL="4114800" rtl="0">
              <a:spcBef>
                <a:spcPts val="0"/>
              </a:spcBef>
              <a:spcAft>
                <a:spcPts val="0"/>
              </a:spcAft>
              <a:buSzPts val="1600"/>
              <a:buChar char="■"/>
              <a:defRPr sz="16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49" name="Shape 49"/>
        <p:cNvGrpSpPr/>
        <p:nvPr/>
      </p:nvGrpSpPr>
      <p:grpSpPr>
        <a:xfrm>
          <a:off x="0" y="0"/>
          <a:ext cx="0" cy="0"/>
          <a:chOff x="0" y="0"/>
          <a:chExt cx="0" cy="0"/>
        </a:xfrm>
      </p:grpSpPr>
      <p:sp>
        <p:nvSpPr>
          <p:cNvPr id="50" name="Google Shape;50;p10"/>
          <p:cNvSpPr/>
          <p:nvPr/>
        </p:nvSpPr>
        <p:spPr>
          <a:xfrm>
            <a:off x="228600" y="-10437"/>
            <a:ext cx="8229315" cy="5164387"/>
          </a:xfrm>
          <a:custGeom>
            <a:rect b="b" l="l" r="r" t="t"/>
            <a:pathLst>
              <a:path extrusionOk="0" h="206122" w="328450">
                <a:moveTo>
                  <a:pt x="0" y="0"/>
                </a:moveTo>
                <a:lnTo>
                  <a:pt x="0" y="206122"/>
                </a:lnTo>
                <a:lnTo>
                  <a:pt x="328450" y="206122"/>
                </a:lnTo>
                <a:lnTo>
                  <a:pt x="273309" y="331"/>
                </a:lnTo>
                <a:close/>
              </a:path>
            </a:pathLst>
          </a:custGeom>
          <a:solidFill>
            <a:srgbClr val="000000">
              <a:alpha val="7310"/>
            </a:srgbClr>
          </a:solidFill>
          <a:ln>
            <a:noFill/>
          </a:ln>
        </p:spPr>
      </p:sp>
      <p:sp>
        <p:nvSpPr>
          <p:cNvPr id="51" name="Google Shape;51;p10"/>
          <p:cNvSpPr/>
          <p:nvPr/>
        </p:nvSpPr>
        <p:spPr>
          <a:xfrm>
            <a:off x="0" y="-10437"/>
            <a:ext cx="8229315" cy="5164387"/>
          </a:xfrm>
          <a:custGeom>
            <a:rect b="b" l="l" r="r" t="t"/>
            <a:pathLst>
              <a:path extrusionOk="0" h="206122" w="328450">
                <a:moveTo>
                  <a:pt x="0" y="0"/>
                </a:moveTo>
                <a:lnTo>
                  <a:pt x="0" y="206122"/>
                </a:lnTo>
                <a:lnTo>
                  <a:pt x="328450" y="206122"/>
                </a:lnTo>
                <a:lnTo>
                  <a:pt x="273309" y="331"/>
                </a:lnTo>
                <a:close/>
              </a:path>
            </a:pathLst>
          </a:custGeom>
          <a:solidFill>
            <a:srgbClr val="FFFFFF"/>
          </a:solidFill>
          <a:ln>
            <a:noFill/>
          </a:ln>
        </p:spPr>
      </p:sp>
      <p:sp>
        <p:nvSpPr>
          <p:cNvPr id="52" name="Google Shape;52;p10"/>
          <p:cNvSpPr txBox="1"/>
          <p:nvPr>
            <p:ph type="title"/>
          </p:nvPr>
        </p:nvSpPr>
        <p:spPr>
          <a:xfrm>
            <a:off x="841000" y="969700"/>
            <a:ext cx="4801500" cy="409500"/>
          </a:xfrm>
          <a:prstGeom prst="rect">
            <a:avLst/>
          </a:prstGeom>
        </p:spPr>
        <p:txBody>
          <a:bodyPr anchorCtr="0" anchor="b" bIns="91425" lIns="91425" spcFirstLastPara="1" rIns="91425" wrap="square" tIns="91425"/>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
    <p:bg>
      <p:bgPr>
        <a:solidFill>
          <a:srgbClr val="B3B7E9"/>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57200" y="741100"/>
            <a:ext cx="5185200" cy="474600"/>
          </a:xfrm>
          <a:prstGeom prst="rect">
            <a:avLst/>
          </a:prstGeom>
          <a:noFill/>
          <a:ln>
            <a:noFill/>
          </a:ln>
        </p:spPr>
        <p:txBody>
          <a:bodyPr anchorCtr="0" anchor="b" bIns="91425" lIns="91425" spcFirstLastPara="1" rIns="91425" wrap="square" tIns="91425"/>
          <a:lstStyle>
            <a:lvl1pPr lvl="0">
              <a:spcBef>
                <a:spcPts val="0"/>
              </a:spcBef>
              <a:spcAft>
                <a:spcPts val="0"/>
              </a:spcAft>
              <a:buClr>
                <a:srgbClr val="999999"/>
              </a:buClr>
              <a:buSzPts val="2400"/>
              <a:buFont typeface="Montserrat"/>
              <a:buNone/>
              <a:defRPr b="1" sz="2400">
                <a:solidFill>
                  <a:srgbClr val="999999"/>
                </a:solidFill>
                <a:latin typeface="Montserrat"/>
                <a:ea typeface="Montserrat"/>
                <a:cs typeface="Montserrat"/>
                <a:sym typeface="Montserrat"/>
              </a:defRPr>
            </a:lvl1pPr>
            <a:lvl2pPr lvl="1">
              <a:spcBef>
                <a:spcPts val="0"/>
              </a:spcBef>
              <a:spcAft>
                <a:spcPts val="0"/>
              </a:spcAft>
              <a:buClr>
                <a:srgbClr val="999999"/>
              </a:buClr>
              <a:buSzPts val="2400"/>
              <a:buFont typeface="Montserrat"/>
              <a:buNone/>
              <a:defRPr b="1" sz="2400">
                <a:solidFill>
                  <a:srgbClr val="999999"/>
                </a:solidFill>
                <a:latin typeface="Montserrat"/>
                <a:ea typeface="Montserrat"/>
                <a:cs typeface="Montserrat"/>
                <a:sym typeface="Montserrat"/>
              </a:defRPr>
            </a:lvl2pPr>
            <a:lvl3pPr lvl="2">
              <a:spcBef>
                <a:spcPts val="0"/>
              </a:spcBef>
              <a:spcAft>
                <a:spcPts val="0"/>
              </a:spcAft>
              <a:buClr>
                <a:srgbClr val="999999"/>
              </a:buClr>
              <a:buSzPts val="2400"/>
              <a:buFont typeface="Montserrat"/>
              <a:buNone/>
              <a:defRPr b="1" sz="2400">
                <a:solidFill>
                  <a:srgbClr val="999999"/>
                </a:solidFill>
                <a:latin typeface="Montserrat"/>
                <a:ea typeface="Montserrat"/>
                <a:cs typeface="Montserrat"/>
                <a:sym typeface="Montserrat"/>
              </a:defRPr>
            </a:lvl3pPr>
            <a:lvl4pPr lvl="3">
              <a:spcBef>
                <a:spcPts val="0"/>
              </a:spcBef>
              <a:spcAft>
                <a:spcPts val="0"/>
              </a:spcAft>
              <a:buClr>
                <a:srgbClr val="999999"/>
              </a:buClr>
              <a:buSzPts val="2400"/>
              <a:buFont typeface="Montserrat"/>
              <a:buNone/>
              <a:defRPr b="1" sz="2400">
                <a:solidFill>
                  <a:srgbClr val="999999"/>
                </a:solidFill>
                <a:latin typeface="Montserrat"/>
                <a:ea typeface="Montserrat"/>
                <a:cs typeface="Montserrat"/>
                <a:sym typeface="Montserrat"/>
              </a:defRPr>
            </a:lvl4pPr>
            <a:lvl5pPr lvl="4">
              <a:spcBef>
                <a:spcPts val="0"/>
              </a:spcBef>
              <a:spcAft>
                <a:spcPts val="0"/>
              </a:spcAft>
              <a:buClr>
                <a:srgbClr val="999999"/>
              </a:buClr>
              <a:buSzPts val="2400"/>
              <a:buFont typeface="Montserrat"/>
              <a:buNone/>
              <a:defRPr b="1" sz="2400">
                <a:solidFill>
                  <a:srgbClr val="999999"/>
                </a:solidFill>
                <a:latin typeface="Montserrat"/>
                <a:ea typeface="Montserrat"/>
                <a:cs typeface="Montserrat"/>
                <a:sym typeface="Montserrat"/>
              </a:defRPr>
            </a:lvl5pPr>
            <a:lvl6pPr lvl="5">
              <a:spcBef>
                <a:spcPts val="0"/>
              </a:spcBef>
              <a:spcAft>
                <a:spcPts val="0"/>
              </a:spcAft>
              <a:buClr>
                <a:srgbClr val="999999"/>
              </a:buClr>
              <a:buSzPts val="2400"/>
              <a:buFont typeface="Montserrat"/>
              <a:buNone/>
              <a:defRPr b="1" sz="2400">
                <a:solidFill>
                  <a:srgbClr val="999999"/>
                </a:solidFill>
                <a:latin typeface="Montserrat"/>
                <a:ea typeface="Montserrat"/>
                <a:cs typeface="Montserrat"/>
                <a:sym typeface="Montserrat"/>
              </a:defRPr>
            </a:lvl6pPr>
            <a:lvl7pPr lvl="6">
              <a:spcBef>
                <a:spcPts val="0"/>
              </a:spcBef>
              <a:spcAft>
                <a:spcPts val="0"/>
              </a:spcAft>
              <a:buClr>
                <a:srgbClr val="999999"/>
              </a:buClr>
              <a:buSzPts val="2400"/>
              <a:buFont typeface="Montserrat"/>
              <a:buNone/>
              <a:defRPr b="1" sz="2400">
                <a:solidFill>
                  <a:srgbClr val="999999"/>
                </a:solidFill>
                <a:latin typeface="Montserrat"/>
                <a:ea typeface="Montserrat"/>
                <a:cs typeface="Montserrat"/>
                <a:sym typeface="Montserrat"/>
              </a:defRPr>
            </a:lvl7pPr>
            <a:lvl8pPr lvl="7">
              <a:spcBef>
                <a:spcPts val="0"/>
              </a:spcBef>
              <a:spcAft>
                <a:spcPts val="0"/>
              </a:spcAft>
              <a:buClr>
                <a:srgbClr val="999999"/>
              </a:buClr>
              <a:buSzPts val="2400"/>
              <a:buFont typeface="Montserrat"/>
              <a:buNone/>
              <a:defRPr b="1" sz="2400">
                <a:solidFill>
                  <a:srgbClr val="999999"/>
                </a:solidFill>
                <a:latin typeface="Montserrat"/>
                <a:ea typeface="Montserrat"/>
                <a:cs typeface="Montserrat"/>
                <a:sym typeface="Montserrat"/>
              </a:defRPr>
            </a:lvl8pPr>
            <a:lvl9pPr lvl="8">
              <a:spcBef>
                <a:spcPts val="0"/>
              </a:spcBef>
              <a:spcAft>
                <a:spcPts val="0"/>
              </a:spcAft>
              <a:buClr>
                <a:srgbClr val="999999"/>
              </a:buClr>
              <a:buSzPts val="2400"/>
              <a:buFont typeface="Montserrat"/>
              <a:buNone/>
              <a:defRPr b="1" sz="2400">
                <a:solidFill>
                  <a:srgbClr val="999999"/>
                </a:solidFill>
                <a:latin typeface="Montserrat"/>
                <a:ea typeface="Montserrat"/>
                <a:cs typeface="Montserrat"/>
                <a:sym typeface="Montserrat"/>
              </a:defRPr>
            </a:lvl9pPr>
          </a:lstStyle>
          <a:p/>
        </p:txBody>
      </p:sp>
      <p:sp>
        <p:nvSpPr>
          <p:cNvPr id="7" name="Google Shape;7;p1"/>
          <p:cNvSpPr txBox="1"/>
          <p:nvPr>
            <p:ph idx="1" type="body"/>
          </p:nvPr>
        </p:nvSpPr>
        <p:spPr>
          <a:xfrm>
            <a:off x="457200" y="1352550"/>
            <a:ext cx="5185200" cy="2255700"/>
          </a:xfrm>
          <a:prstGeom prst="rect">
            <a:avLst/>
          </a:prstGeom>
          <a:noFill/>
          <a:ln>
            <a:noFill/>
          </a:ln>
        </p:spPr>
        <p:txBody>
          <a:bodyPr anchorCtr="0" anchor="t" bIns="91425" lIns="91425" spcFirstLastPara="1" rIns="91425" wrap="square" tIns="91425"/>
          <a:lstStyle>
            <a:lvl1pPr indent="-355600" lvl="0" marL="457200">
              <a:spcBef>
                <a:spcPts val="600"/>
              </a:spcBef>
              <a:spcAft>
                <a:spcPts val="0"/>
              </a:spcAft>
              <a:buClr>
                <a:srgbClr val="666666"/>
              </a:buClr>
              <a:buSzPts val="2000"/>
              <a:buFont typeface="Karla"/>
              <a:buChar char="▸"/>
              <a:defRPr sz="2000">
                <a:solidFill>
                  <a:srgbClr val="666666"/>
                </a:solidFill>
                <a:latin typeface="Karla"/>
                <a:ea typeface="Karla"/>
                <a:cs typeface="Karla"/>
                <a:sym typeface="Karla"/>
              </a:defRPr>
            </a:lvl1pPr>
            <a:lvl2pPr indent="-355600" lvl="1" marL="914400">
              <a:spcBef>
                <a:spcPts val="0"/>
              </a:spcBef>
              <a:spcAft>
                <a:spcPts val="0"/>
              </a:spcAft>
              <a:buClr>
                <a:srgbClr val="666666"/>
              </a:buClr>
              <a:buSzPts val="2000"/>
              <a:buFont typeface="Karla"/>
              <a:buChar char="▹"/>
              <a:defRPr sz="2000">
                <a:solidFill>
                  <a:srgbClr val="666666"/>
                </a:solidFill>
                <a:latin typeface="Karla"/>
                <a:ea typeface="Karla"/>
                <a:cs typeface="Karla"/>
                <a:sym typeface="Karla"/>
              </a:defRPr>
            </a:lvl2pPr>
            <a:lvl3pPr indent="-355600" lvl="2" marL="1371600">
              <a:spcBef>
                <a:spcPts val="0"/>
              </a:spcBef>
              <a:spcAft>
                <a:spcPts val="0"/>
              </a:spcAft>
              <a:buClr>
                <a:srgbClr val="666666"/>
              </a:buClr>
              <a:buSzPts val="2000"/>
              <a:buFont typeface="Karla"/>
              <a:buChar char="▹"/>
              <a:defRPr sz="2000">
                <a:solidFill>
                  <a:srgbClr val="666666"/>
                </a:solidFill>
                <a:latin typeface="Karla"/>
                <a:ea typeface="Karla"/>
                <a:cs typeface="Karla"/>
                <a:sym typeface="Karla"/>
              </a:defRPr>
            </a:lvl3pPr>
            <a:lvl4pPr indent="-355600" lvl="3" marL="1828800">
              <a:spcBef>
                <a:spcPts val="0"/>
              </a:spcBef>
              <a:spcAft>
                <a:spcPts val="0"/>
              </a:spcAft>
              <a:buClr>
                <a:srgbClr val="666666"/>
              </a:buClr>
              <a:buSzPts val="2000"/>
              <a:buFont typeface="Karla"/>
              <a:buChar char="●"/>
              <a:defRPr sz="2000">
                <a:solidFill>
                  <a:srgbClr val="666666"/>
                </a:solidFill>
                <a:latin typeface="Karla"/>
                <a:ea typeface="Karla"/>
                <a:cs typeface="Karla"/>
                <a:sym typeface="Karla"/>
              </a:defRPr>
            </a:lvl4pPr>
            <a:lvl5pPr indent="-355600" lvl="4" marL="2286000">
              <a:spcBef>
                <a:spcPts val="0"/>
              </a:spcBef>
              <a:spcAft>
                <a:spcPts val="0"/>
              </a:spcAft>
              <a:buClr>
                <a:srgbClr val="666666"/>
              </a:buClr>
              <a:buSzPts val="2000"/>
              <a:buFont typeface="Karla"/>
              <a:buChar char="○"/>
              <a:defRPr sz="2000">
                <a:solidFill>
                  <a:srgbClr val="666666"/>
                </a:solidFill>
                <a:latin typeface="Karla"/>
                <a:ea typeface="Karla"/>
                <a:cs typeface="Karla"/>
                <a:sym typeface="Karla"/>
              </a:defRPr>
            </a:lvl5pPr>
            <a:lvl6pPr indent="-355600" lvl="5" marL="2743200">
              <a:spcBef>
                <a:spcPts val="0"/>
              </a:spcBef>
              <a:spcAft>
                <a:spcPts val="0"/>
              </a:spcAft>
              <a:buClr>
                <a:srgbClr val="666666"/>
              </a:buClr>
              <a:buSzPts val="2000"/>
              <a:buFont typeface="Karla"/>
              <a:buChar char="■"/>
              <a:defRPr sz="2000">
                <a:solidFill>
                  <a:srgbClr val="666666"/>
                </a:solidFill>
                <a:latin typeface="Karla"/>
                <a:ea typeface="Karla"/>
                <a:cs typeface="Karla"/>
                <a:sym typeface="Karla"/>
              </a:defRPr>
            </a:lvl6pPr>
            <a:lvl7pPr indent="-355600" lvl="6" marL="3200400">
              <a:spcBef>
                <a:spcPts val="0"/>
              </a:spcBef>
              <a:spcAft>
                <a:spcPts val="0"/>
              </a:spcAft>
              <a:buClr>
                <a:srgbClr val="666666"/>
              </a:buClr>
              <a:buSzPts val="2000"/>
              <a:buFont typeface="Karla"/>
              <a:buChar char="●"/>
              <a:defRPr sz="2000">
                <a:solidFill>
                  <a:srgbClr val="666666"/>
                </a:solidFill>
                <a:latin typeface="Karla"/>
                <a:ea typeface="Karla"/>
                <a:cs typeface="Karla"/>
                <a:sym typeface="Karla"/>
              </a:defRPr>
            </a:lvl7pPr>
            <a:lvl8pPr indent="-355600" lvl="7" marL="3657600">
              <a:spcBef>
                <a:spcPts val="0"/>
              </a:spcBef>
              <a:spcAft>
                <a:spcPts val="0"/>
              </a:spcAft>
              <a:buClr>
                <a:srgbClr val="666666"/>
              </a:buClr>
              <a:buSzPts val="2000"/>
              <a:buFont typeface="Karla"/>
              <a:buChar char="○"/>
              <a:defRPr sz="2000">
                <a:solidFill>
                  <a:srgbClr val="666666"/>
                </a:solidFill>
                <a:latin typeface="Karla"/>
                <a:ea typeface="Karla"/>
                <a:cs typeface="Karla"/>
                <a:sym typeface="Karla"/>
              </a:defRPr>
            </a:lvl8pPr>
            <a:lvl9pPr indent="-355600" lvl="8" marL="4114800">
              <a:spcBef>
                <a:spcPts val="0"/>
              </a:spcBef>
              <a:spcAft>
                <a:spcPts val="0"/>
              </a:spcAft>
              <a:buClr>
                <a:srgbClr val="666666"/>
              </a:buClr>
              <a:buSzPts val="2000"/>
              <a:buFont typeface="Karla"/>
              <a:buChar char="■"/>
              <a:defRPr sz="2000">
                <a:solidFill>
                  <a:srgbClr val="666666"/>
                </a:solidFill>
                <a:latin typeface="Karla"/>
                <a:ea typeface="Karla"/>
                <a:cs typeface="Karla"/>
                <a:sym typeface="Karla"/>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ransition>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13.png"/><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hyperlink" Target="https://github.com/androidannotations/androidannotations/wiki/FirstActivity" TargetMode="External"/><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image" Target="../media/image1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 Id="rId3" Type="http://schemas.openxmlformats.org/officeDocument/2006/relationships/image" Target="../media/image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 Id="rId3" Type="http://schemas.openxmlformats.org/officeDocument/2006/relationships/image" Target="../media/image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9.xml"/><Relationship Id="rId3"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1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 Id="rId3" Type="http://schemas.openxmlformats.org/officeDocument/2006/relationships/image" Target="../media/image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5.xml"/><Relationship Id="rId3" Type="http://schemas.openxmlformats.org/officeDocument/2006/relationships/image" Target="../media/image1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1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9.xml"/><Relationship Id="rId3" Type="http://schemas.openxmlformats.org/officeDocument/2006/relationships/image" Target="../media/image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1.xml"/><Relationship Id="rId3" Type="http://schemas.openxmlformats.org/officeDocument/2006/relationships/image" Target="../media/image2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1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4.xml"/><Relationship Id="rId3" Type="http://schemas.openxmlformats.org/officeDocument/2006/relationships/image" Target="../media/image18.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5.xml"/><Relationship Id="rId3" Type="http://schemas.openxmlformats.org/officeDocument/2006/relationships/image" Target="../media/image1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7.xml"/><Relationship Id="rId3" Type="http://schemas.openxmlformats.org/officeDocument/2006/relationships/hyperlink" Target="https://developer.android.com/reference/android/app/Activity.html#onCreate(android.os.Bundle)" TargetMode="External"/><Relationship Id="rId4" Type="http://schemas.openxmlformats.org/officeDocument/2006/relationships/hyperlink" Target="https://developer.android.com/reference/android/app/Activity.html#onCreate(android.os.Bundle)"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8.xml"/><Relationship Id="rId3" Type="http://schemas.openxmlformats.org/officeDocument/2006/relationships/hyperlink" Target="https://developer.android.com/reference/android/app/Activity.html#onStart()" TargetMode="External"/><Relationship Id="rId4" Type="http://schemas.openxmlformats.org/officeDocument/2006/relationships/hyperlink" Target="https://developer.android.com/reference/android/app/Activity.html#onCreate(android.os.Bundle)"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9.xml"/><Relationship Id="rId3" Type="http://schemas.openxmlformats.org/officeDocument/2006/relationships/hyperlink" Target="https://developer.android.com/reference/android/app/Activity.html#onResume()" TargetMode="External"/><Relationship Id="rId4" Type="http://schemas.openxmlformats.org/officeDocument/2006/relationships/hyperlink" Target="https://developer.android.com/reference/android/app/Activity.html#onResume()" TargetMode="External"/><Relationship Id="rId5" Type="http://schemas.openxmlformats.org/officeDocument/2006/relationships/hyperlink" Target="https://developer.android.com/reference/android/app/Activity.html#onCreate(android.os.Bundle)"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hyperlink" Target="https://developer.android.com/studio/" TargetMode="External"/><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0.xml"/><Relationship Id="rId3" Type="http://schemas.openxmlformats.org/officeDocument/2006/relationships/hyperlink" Target="https://developer.android.com/reference/android/app/Activity.html#onPause()" TargetMode="External"/><Relationship Id="rId4" Type="http://schemas.openxmlformats.org/officeDocument/2006/relationships/hyperlink" Target="https://developer.android.com/reference/android/app/Activity.html#onResume()" TargetMode="External"/><Relationship Id="rId5" Type="http://schemas.openxmlformats.org/officeDocument/2006/relationships/hyperlink" Target="https://developer.android.com/reference/android/app/Activity.html#onCreate(android.os.Bundle)"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1.xml"/><Relationship Id="rId3" Type="http://schemas.openxmlformats.org/officeDocument/2006/relationships/hyperlink" Target="https://developer.android.com/reference/android/app/Activity.html#onStop()" TargetMode="External"/><Relationship Id="rId4" Type="http://schemas.openxmlformats.org/officeDocument/2006/relationships/hyperlink" Target="https://developer.android.com/reference/android/app/Activity.html#onStop()" TargetMode="External"/><Relationship Id="rId5" Type="http://schemas.openxmlformats.org/officeDocument/2006/relationships/hyperlink" Target="https://developer.android.com/reference/android/app/Activity.html#onCreate(android.os.Bundle)"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2.xml"/><Relationship Id="rId3" Type="http://schemas.openxmlformats.org/officeDocument/2006/relationships/hyperlink" Target="https://developer.android.com/reference/android/app/Activity.html#onRestart()" TargetMode="External"/><Relationship Id="rId4" Type="http://schemas.openxmlformats.org/officeDocument/2006/relationships/hyperlink" Target="https://developer.android.com/reference/android/app/Activity.html#onCreate(android.os.Bundle)"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3.xml"/><Relationship Id="rId3" Type="http://schemas.openxmlformats.org/officeDocument/2006/relationships/hyperlink" Target="https://developer.android.com/reference/android/app/Activity#onDestroy()" TargetMode="External"/><Relationship Id="rId4" Type="http://schemas.openxmlformats.org/officeDocument/2006/relationships/hyperlink" Target="https://developer.android.com/reference/android/app/Activity.html#onCreate(android.os.Bundle)"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5.xml"/><Relationship Id="rId3" Type="http://schemas.openxmlformats.org/officeDocument/2006/relationships/image" Target="../media/image9.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7.xml"/><Relationship Id="rId3" Type="http://schemas.openxmlformats.org/officeDocument/2006/relationships/image" Target="../media/image21.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 Id="rId3" Type="http://schemas.openxmlformats.org/officeDocument/2006/relationships/image" Target="../media/image19.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6.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1.xml"/><Relationship Id="rId3" Type="http://schemas.openxmlformats.org/officeDocument/2006/relationships/image" Target="../media/image9.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xml"/><Relationship Id="rId3" Type="http://schemas.openxmlformats.org/officeDocument/2006/relationships/image" Target="../media/image19.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5.xml"/><Relationship Id="rId3" Type="http://schemas.openxmlformats.org/officeDocument/2006/relationships/image" Target="../media/image9.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6.xml"/><Relationship Id="rId3" Type="http://schemas.openxmlformats.org/officeDocument/2006/relationships/image" Target="../media/image9.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7.xml"/><Relationship Id="rId3" Type="http://schemas.openxmlformats.org/officeDocument/2006/relationships/image" Target="../media/image19.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9.xml"/><Relationship Id="rId3" Type="http://schemas.openxmlformats.org/officeDocument/2006/relationships/image" Target="../media/image2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png"/><Relationship Id="rId4" Type="http://schemas.openxmlformats.org/officeDocument/2006/relationships/image" Target="../media/image8.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0.xml"/><Relationship Id="rId3" Type="http://schemas.openxmlformats.org/officeDocument/2006/relationships/image" Target="../media/image19.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8.xml"/><Relationship Id="rId3" Type="http://schemas.openxmlformats.org/officeDocument/2006/relationships/image" Target="../media/image2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hyperlink" Target="https://github.com/androidannotations/androidannotations/wiki/Configuration#gradle" TargetMode="External"/><Relationship Id="rId4" Type="http://schemas.openxmlformats.org/officeDocument/2006/relationships/image" Target="../media/image4.png"/><Relationship Id="rId5" Type="http://schemas.openxmlformats.org/officeDocument/2006/relationships/hyperlink" Target="https://github.com/androidannotations/androidannotations/wiki/Building-Project-Gradle" TargetMode="External"/><Relationship Id="rId6" Type="http://schemas.openxmlformats.org/officeDocument/2006/relationships/image" Target="../media/image5.png"/><Relationship Id="rId7"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hyperlink" Target="http://d.android.com/r/tools/update-dependency-configurations.html" TargetMode="Externa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 name="Shape 64"/>
        <p:cNvGrpSpPr/>
        <p:nvPr/>
      </p:nvGrpSpPr>
      <p:grpSpPr>
        <a:xfrm>
          <a:off x="0" y="0"/>
          <a:ext cx="0" cy="0"/>
          <a:chOff x="0" y="0"/>
          <a:chExt cx="0" cy="0"/>
        </a:xfrm>
      </p:grpSpPr>
      <p:sp>
        <p:nvSpPr>
          <p:cNvPr id="65" name="Google Shape;65;p14"/>
          <p:cNvSpPr txBox="1"/>
          <p:nvPr>
            <p:ph type="ctrTitle"/>
          </p:nvPr>
        </p:nvSpPr>
        <p:spPr>
          <a:xfrm>
            <a:off x="648300" y="3175950"/>
            <a:ext cx="7020300" cy="1182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solidFill>
                  <a:srgbClr val="121867"/>
                </a:solidFill>
                <a:latin typeface="Lato"/>
                <a:ea typeface="Lato"/>
                <a:cs typeface="Lato"/>
                <a:sym typeface="Lato"/>
              </a:rPr>
              <a:t>TEMA 1:</a:t>
            </a:r>
            <a:endParaRPr>
              <a:solidFill>
                <a:srgbClr val="121867"/>
              </a:solidFill>
              <a:latin typeface="Lato"/>
              <a:ea typeface="Lato"/>
              <a:cs typeface="Lato"/>
              <a:sym typeface="Lato"/>
            </a:endParaRPr>
          </a:p>
          <a:p>
            <a:pPr indent="0" lvl="0" marL="0" rtl="0" algn="l">
              <a:spcBef>
                <a:spcPts val="0"/>
              </a:spcBef>
              <a:spcAft>
                <a:spcPts val="0"/>
              </a:spcAft>
              <a:buNone/>
            </a:pPr>
            <a:r>
              <a:rPr lang="es">
                <a:solidFill>
                  <a:srgbClr val="F33784"/>
                </a:solidFill>
                <a:latin typeface="Lato"/>
                <a:ea typeface="Lato"/>
                <a:cs typeface="Lato"/>
                <a:sym typeface="Lato"/>
              </a:rPr>
              <a:t>Introducción a</a:t>
            </a:r>
            <a:endParaRPr>
              <a:solidFill>
                <a:srgbClr val="F33784"/>
              </a:solidFill>
              <a:latin typeface="Lato"/>
              <a:ea typeface="Lato"/>
              <a:cs typeface="Lato"/>
              <a:sym typeface="Lato"/>
            </a:endParaRPr>
          </a:p>
          <a:p>
            <a:pPr indent="0" lvl="0" marL="0" rtl="0" algn="l">
              <a:spcBef>
                <a:spcPts val="0"/>
              </a:spcBef>
              <a:spcAft>
                <a:spcPts val="0"/>
              </a:spcAft>
              <a:buNone/>
            </a:pPr>
            <a:r>
              <a:rPr lang="es">
                <a:solidFill>
                  <a:srgbClr val="F33784"/>
                </a:solidFill>
                <a:latin typeface="Lato"/>
                <a:ea typeface="Lato"/>
                <a:cs typeface="Lato"/>
                <a:sym typeface="Lato"/>
              </a:rPr>
              <a:t>AndroidAnnotations</a:t>
            </a:r>
            <a:endParaRPr>
              <a:solidFill>
                <a:srgbClr val="121867"/>
              </a:solidFill>
              <a:latin typeface="Lato"/>
              <a:ea typeface="Lato"/>
              <a:cs typeface="Lato"/>
              <a:sym typeface="Lato"/>
            </a:endParaRPr>
          </a:p>
        </p:txBody>
      </p:sp>
      <p:pic>
        <p:nvPicPr>
          <p:cNvPr id="66" name="Google Shape;66;p14"/>
          <p:cNvPicPr preferRelativeResize="0"/>
          <p:nvPr/>
        </p:nvPicPr>
        <p:blipFill>
          <a:blip r:embed="rId3">
            <a:alphaModFix/>
          </a:blip>
          <a:stretch>
            <a:fillRect/>
          </a:stretch>
        </p:blipFill>
        <p:spPr>
          <a:xfrm>
            <a:off x="5969797" y="2027896"/>
            <a:ext cx="2132651" cy="108772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5" name="Shape 125"/>
        <p:cNvGrpSpPr/>
        <p:nvPr/>
      </p:nvGrpSpPr>
      <p:grpSpPr>
        <a:xfrm>
          <a:off x="0" y="0"/>
          <a:ext cx="0" cy="0"/>
          <a:chOff x="0" y="0"/>
          <a:chExt cx="0" cy="0"/>
        </a:xfrm>
      </p:grpSpPr>
      <p:sp>
        <p:nvSpPr>
          <p:cNvPr id="126" name="Google Shape;126;p23"/>
          <p:cNvSpPr txBox="1"/>
          <p:nvPr/>
        </p:nvSpPr>
        <p:spPr>
          <a:xfrm>
            <a:off x="4238700" y="1409863"/>
            <a:ext cx="4905300" cy="2323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s" sz="1800">
                <a:solidFill>
                  <a:srgbClr val="121867"/>
                </a:solidFill>
                <a:latin typeface="Courier New"/>
                <a:ea typeface="Courier New"/>
                <a:cs typeface="Courier New"/>
                <a:sym typeface="Courier New"/>
              </a:rPr>
              <a:t>annotationProcessor "org.androidannotations:androidannotations:$AAVersion"</a:t>
            </a:r>
            <a:endParaRPr sz="1800">
              <a:solidFill>
                <a:srgbClr val="121867"/>
              </a:solidFill>
              <a:latin typeface="Courier New"/>
              <a:ea typeface="Courier New"/>
              <a:cs typeface="Courier New"/>
              <a:sym typeface="Courier New"/>
            </a:endParaRPr>
          </a:p>
          <a:p>
            <a:pPr indent="0" lvl="0" marL="0" rtl="0" algn="l">
              <a:lnSpc>
                <a:spcPct val="115000"/>
              </a:lnSpc>
              <a:spcBef>
                <a:spcPts val="0"/>
              </a:spcBef>
              <a:spcAft>
                <a:spcPts val="0"/>
              </a:spcAft>
              <a:buNone/>
            </a:pPr>
            <a:r>
              <a:t/>
            </a:r>
            <a:endParaRPr sz="1800">
              <a:solidFill>
                <a:srgbClr val="121867"/>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b="1" lang="es" sz="1800">
                <a:solidFill>
                  <a:srgbClr val="121867"/>
                </a:solidFill>
                <a:latin typeface="Courier New"/>
                <a:ea typeface="Courier New"/>
                <a:cs typeface="Courier New"/>
                <a:sym typeface="Courier New"/>
              </a:rPr>
              <a:t>implementation</a:t>
            </a:r>
            <a:r>
              <a:rPr lang="es" sz="1800">
                <a:solidFill>
                  <a:srgbClr val="121867"/>
                </a:solidFill>
                <a:latin typeface="Courier New"/>
                <a:ea typeface="Courier New"/>
                <a:cs typeface="Courier New"/>
                <a:sym typeface="Courier New"/>
              </a:rPr>
              <a:t> "org.androidannotations:androidannotations-api:$AAVersion"</a:t>
            </a:r>
            <a:endParaRPr sz="1800">
              <a:solidFill>
                <a:srgbClr val="121867"/>
              </a:solidFill>
              <a:latin typeface="Courier New"/>
              <a:ea typeface="Courier New"/>
              <a:cs typeface="Courier New"/>
              <a:sym typeface="Courier New"/>
            </a:endParaRPr>
          </a:p>
          <a:p>
            <a:pPr indent="0" lvl="0" marL="0" rtl="0" algn="ctr">
              <a:spcBef>
                <a:spcPts val="0"/>
              </a:spcBef>
              <a:spcAft>
                <a:spcPts val="0"/>
              </a:spcAft>
              <a:buNone/>
            </a:pPr>
            <a:r>
              <a:t/>
            </a:r>
            <a:endParaRPr sz="1500">
              <a:solidFill>
                <a:srgbClr val="121867"/>
              </a:solidFill>
              <a:latin typeface="Lato"/>
              <a:ea typeface="Lato"/>
              <a:cs typeface="Lato"/>
              <a:sym typeface="Lato"/>
            </a:endParaRPr>
          </a:p>
        </p:txBody>
      </p:sp>
      <p:pic>
        <p:nvPicPr>
          <p:cNvPr id="127" name="Google Shape;127;p23"/>
          <p:cNvPicPr preferRelativeResize="0"/>
          <p:nvPr/>
        </p:nvPicPr>
        <p:blipFill>
          <a:blip r:embed="rId3">
            <a:alphaModFix/>
          </a:blip>
          <a:stretch>
            <a:fillRect/>
          </a:stretch>
        </p:blipFill>
        <p:spPr>
          <a:xfrm>
            <a:off x="304800" y="671525"/>
            <a:ext cx="3800475" cy="38004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1" name="Shape 131"/>
        <p:cNvGrpSpPr/>
        <p:nvPr/>
      </p:nvGrpSpPr>
      <p:grpSpPr>
        <a:xfrm>
          <a:off x="0" y="0"/>
          <a:ext cx="0" cy="0"/>
          <a:chOff x="0" y="0"/>
          <a:chExt cx="0" cy="0"/>
        </a:xfrm>
      </p:grpSpPr>
      <p:pic>
        <p:nvPicPr>
          <p:cNvPr id="132" name="Google Shape;132;p24"/>
          <p:cNvPicPr preferRelativeResize="0"/>
          <p:nvPr/>
        </p:nvPicPr>
        <p:blipFill>
          <a:blip r:embed="rId3">
            <a:alphaModFix/>
          </a:blip>
          <a:stretch>
            <a:fillRect/>
          </a:stretch>
        </p:blipFill>
        <p:spPr>
          <a:xfrm>
            <a:off x="47625" y="2466975"/>
            <a:ext cx="9048750" cy="581400"/>
          </a:xfrm>
          <a:prstGeom prst="rect">
            <a:avLst/>
          </a:prstGeom>
          <a:noFill/>
          <a:ln>
            <a:noFill/>
          </a:ln>
        </p:spPr>
      </p:pic>
      <p:sp>
        <p:nvSpPr>
          <p:cNvPr id="133" name="Google Shape;133;p24"/>
          <p:cNvSpPr txBox="1"/>
          <p:nvPr>
            <p:ph idx="4294967295" type="ctrTitle"/>
          </p:nvPr>
        </p:nvSpPr>
        <p:spPr>
          <a:xfrm>
            <a:off x="47550" y="1809250"/>
            <a:ext cx="9048900" cy="581400"/>
          </a:xfrm>
          <a:prstGeom prst="rect">
            <a:avLst/>
          </a:prstGeom>
        </p:spPr>
        <p:txBody>
          <a:bodyPr anchorCtr="0" anchor="b" bIns="91425" lIns="91425" spcFirstLastPara="1" rIns="91425" wrap="square" tIns="91425">
            <a:noAutofit/>
          </a:bodyPr>
          <a:lstStyle/>
          <a:p>
            <a:pPr indent="0" lvl="0" marL="0" rtl="0" algn="ctr">
              <a:spcBef>
                <a:spcPts val="600"/>
              </a:spcBef>
              <a:spcAft>
                <a:spcPts val="0"/>
              </a:spcAft>
              <a:buNone/>
            </a:pPr>
            <a:r>
              <a:rPr b="0" lang="es">
                <a:solidFill>
                  <a:srgbClr val="121867"/>
                </a:solidFill>
                <a:latin typeface="Lato"/>
                <a:ea typeface="Lato"/>
                <a:cs typeface="Lato"/>
                <a:sym typeface="Lato"/>
              </a:rPr>
              <a:t>Importar las dependencias de AndroidAnnotations</a:t>
            </a:r>
            <a:endParaRPr>
              <a:solidFill>
                <a:srgbClr val="121867"/>
              </a:solidFill>
              <a:latin typeface="Lato"/>
              <a:ea typeface="Lato"/>
              <a:cs typeface="Lato"/>
              <a:sym typeface="Lato"/>
            </a:endParaRPr>
          </a:p>
        </p:txBody>
      </p:sp>
      <p:pic>
        <p:nvPicPr>
          <p:cNvPr id="134" name="Google Shape;134;p24"/>
          <p:cNvPicPr preferRelativeResize="0"/>
          <p:nvPr/>
        </p:nvPicPr>
        <p:blipFill>
          <a:blip r:embed="rId4">
            <a:alphaModFix/>
          </a:blip>
          <a:stretch>
            <a:fillRect/>
          </a:stretch>
        </p:blipFill>
        <p:spPr>
          <a:xfrm>
            <a:off x="3473938" y="3124575"/>
            <a:ext cx="2196133" cy="19427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4"/>
                                        </p:tgtEl>
                                        <p:attrNameLst>
                                          <p:attrName>style.visibility</p:attrName>
                                        </p:attrNameLst>
                                      </p:cBhvr>
                                      <p:to>
                                        <p:strVal val="visible"/>
                                      </p:to>
                                    </p:set>
                                    <p:animEffect filter="fade" transition="in">
                                      <p:cBhvr>
                                        <p:cTn dur="1000"/>
                                        <p:tgtEl>
                                          <p:spTgt spid="13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8" name="Shape 138"/>
        <p:cNvGrpSpPr/>
        <p:nvPr/>
      </p:nvGrpSpPr>
      <p:grpSpPr>
        <a:xfrm>
          <a:off x="0" y="0"/>
          <a:ext cx="0" cy="0"/>
          <a:chOff x="0" y="0"/>
          <a:chExt cx="0" cy="0"/>
        </a:xfrm>
      </p:grpSpPr>
      <p:sp>
        <p:nvSpPr>
          <p:cNvPr id="139" name="Google Shape;139;p25"/>
          <p:cNvSpPr txBox="1"/>
          <p:nvPr>
            <p:ph idx="4294967295" type="ctrTitle"/>
          </p:nvPr>
        </p:nvSpPr>
        <p:spPr>
          <a:xfrm>
            <a:off x="47550" y="1997700"/>
            <a:ext cx="9048900" cy="1148100"/>
          </a:xfrm>
          <a:prstGeom prst="rect">
            <a:avLst/>
          </a:prstGeom>
        </p:spPr>
        <p:txBody>
          <a:bodyPr anchorCtr="0" anchor="b" bIns="91425" lIns="91425" spcFirstLastPara="1" rIns="91425" wrap="square" tIns="91425">
            <a:noAutofit/>
          </a:bodyPr>
          <a:lstStyle/>
          <a:p>
            <a:pPr indent="0" lvl="0" marL="0" rtl="0" algn="ctr">
              <a:lnSpc>
                <a:spcPct val="115000"/>
              </a:lnSpc>
              <a:spcBef>
                <a:spcPts val="0"/>
              </a:spcBef>
              <a:spcAft>
                <a:spcPts val="0"/>
              </a:spcAft>
              <a:buNone/>
            </a:pPr>
            <a:r>
              <a:rPr b="0" lang="es" sz="3000">
                <a:solidFill>
                  <a:srgbClr val="121867"/>
                </a:solidFill>
                <a:latin typeface="Lato"/>
                <a:ea typeface="Lato"/>
                <a:cs typeface="Lato"/>
                <a:sym typeface="Lato"/>
              </a:rPr>
              <a:t>Valida la funcionalidad de</a:t>
            </a:r>
            <a:endParaRPr b="0" sz="3000">
              <a:solidFill>
                <a:srgbClr val="121867"/>
              </a:solidFill>
              <a:latin typeface="Lato"/>
              <a:ea typeface="Lato"/>
              <a:cs typeface="Lato"/>
              <a:sym typeface="Lato"/>
            </a:endParaRPr>
          </a:p>
          <a:p>
            <a:pPr indent="0" lvl="0" marL="0" rtl="0" algn="ctr">
              <a:lnSpc>
                <a:spcPct val="115000"/>
              </a:lnSpc>
              <a:spcBef>
                <a:spcPts val="0"/>
              </a:spcBef>
              <a:spcAft>
                <a:spcPts val="0"/>
              </a:spcAft>
              <a:buNone/>
            </a:pPr>
            <a:r>
              <a:rPr b="0" lang="es" sz="3000">
                <a:solidFill>
                  <a:srgbClr val="121867"/>
                </a:solidFill>
                <a:latin typeface="Lato"/>
                <a:ea typeface="Lato"/>
                <a:cs typeface="Lato"/>
                <a:sym typeface="Lato"/>
              </a:rPr>
              <a:t>AndroidAnnotations</a:t>
            </a:r>
            <a:endParaRPr b="0" sz="3000">
              <a:solidFill>
                <a:srgbClr val="121867"/>
              </a:solidFill>
              <a:latin typeface="Lato"/>
              <a:ea typeface="Lato"/>
              <a:cs typeface="Lato"/>
              <a:sym typeface="La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3" name="Shape 143"/>
        <p:cNvGrpSpPr/>
        <p:nvPr/>
      </p:nvGrpSpPr>
      <p:grpSpPr>
        <a:xfrm>
          <a:off x="0" y="0"/>
          <a:ext cx="0" cy="0"/>
          <a:chOff x="0" y="0"/>
          <a:chExt cx="0" cy="0"/>
        </a:xfrm>
      </p:grpSpPr>
      <p:sp>
        <p:nvSpPr>
          <p:cNvPr id="144" name="Google Shape;144;p26"/>
          <p:cNvSpPr txBox="1"/>
          <p:nvPr/>
        </p:nvSpPr>
        <p:spPr>
          <a:xfrm>
            <a:off x="2143800" y="4723500"/>
            <a:ext cx="4856400" cy="42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1100" u="sng">
                <a:solidFill>
                  <a:schemeClr val="hlink"/>
                </a:solidFill>
                <a:hlinkClick r:id="rId3"/>
              </a:rPr>
              <a:t>https://github.com/androidannotations/androidannotations/wiki/FirstActivity</a:t>
            </a:r>
            <a:endParaRPr sz="1300">
              <a:solidFill>
                <a:srgbClr val="121867"/>
              </a:solidFill>
            </a:endParaRPr>
          </a:p>
        </p:txBody>
      </p:sp>
      <p:pic>
        <p:nvPicPr>
          <p:cNvPr id="145" name="Google Shape;145;p26"/>
          <p:cNvPicPr preferRelativeResize="0"/>
          <p:nvPr/>
        </p:nvPicPr>
        <p:blipFill>
          <a:blip r:embed="rId4">
            <a:alphaModFix/>
          </a:blip>
          <a:stretch>
            <a:fillRect/>
          </a:stretch>
        </p:blipFill>
        <p:spPr>
          <a:xfrm>
            <a:off x="2143800" y="103825"/>
            <a:ext cx="4856399" cy="4619677"/>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9" name="Shape 149"/>
        <p:cNvGrpSpPr/>
        <p:nvPr/>
      </p:nvGrpSpPr>
      <p:grpSpPr>
        <a:xfrm>
          <a:off x="0" y="0"/>
          <a:ext cx="0" cy="0"/>
          <a:chOff x="0" y="0"/>
          <a:chExt cx="0" cy="0"/>
        </a:xfrm>
      </p:grpSpPr>
      <p:sp>
        <p:nvSpPr>
          <p:cNvPr id="150" name="Google Shape;150;p27"/>
          <p:cNvSpPr txBox="1"/>
          <p:nvPr/>
        </p:nvSpPr>
        <p:spPr>
          <a:xfrm>
            <a:off x="4162425" y="1576500"/>
            <a:ext cx="4905300" cy="600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s" sz="3000">
                <a:solidFill>
                  <a:srgbClr val="121867"/>
                </a:solidFill>
                <a:latin typeface="Lato"/>
                <a:ea typeface="Lato"/>
                <a:cs typeface="Lato"/>
                <a:sym typeface="Lato"/>
              </a:rPr>
              <a:t>Lanza la app</a:t>
            </a:r>
            <a:r>
              <a:rPr lang="es" sz="3000">
                <a:solidFill>
                  <a:srgbClr val="121867"/>
                </a:solidFill>
                <a:latin typeface="Lato"/>
                <a:ea typeface="Lato"/>
                <a:cs typeface="Lato"/>
                <a:sym typeface="Lato"/>
              </a:rPr>
              <a:t>.</a:t>
            </a:r>
            <a:endParaRPr sz="3000">
              <a:solidFill>
                <a:srgbClr val="121867"/>
              </a:solidFill>
              <a:latin typeface="Lato"/>
              <a:ea typeface="Lato"/>
              <a:cs typeface="Lato"/>
              <a:sym typeface="Lato"/>
            </a:endParaRPr>
          </a:p>
          <a:p>
            <a:pPr indent="0" lvl="0" marL="0" rtl="0" algn="l">
              <a:lnSpc>
                <a:spcPct val="115000"/>
              </a:lnSpc>
              <a:spcBef>
                <a:spcPts val="0"/>
              </a:spcBef>
              <a:spcAft>
                <a:spcPts val="0"/>
              </a:spcAft>
              <a:buNone/>
            </a:pPr>
            <a:r>
              <a:t/>
            </a:r>
            <a:endParaRPr sz="1500">
              <a:solidFill>
                <a:srgbClr val="121867"/>
              </a:solidFill>
              <a:latin typeface="Lato"/>
              <a:ea typeface="Lato"/>
              <a:cs typeface="Lato"/>
              <a:sym typeface="Lato"/>
            </a:endParaRPr>
          </a:p>
          <a:p>
            <a:pPr indent="0" lvl="0" marL="0" rtl="0" algn="ctr">
              <a:spcBef>
                <a:spcPts val="0"/>
              </a:spcBef>
              <a:spcAft>
                <a:spcPts val="0"/>
              </a:spcAft>
              <a:buNone/>
            </a:pPr>
            <a:r>
              <a:t/>
            </a:r>
            <a:endParaRPr sz="1500">
              <a:solidFill>
                <a:srgbClr val="121867"/>
              </a:solidFill>
              <a:latin typeface="Lato"/>
              <a:ea typeface="Lato"/>
              <a:cs typeface="Lato"/>
              <a:sym typeface="Lato"/>
            </a:endParaRPr>
          </a:p>
        </p:txBody>
      </p:sp>
      <p:pic>
        <p:nvPicPr>
          <p:cNvPr id="151" name="Google Shape;151;p27"/>
          <p:cNvPicPr preferRelativeResize="0"/>
          <p:nvPr/>
        </p:nvPicPr>
        <p:blipFill>
          <a:blip r:embed="rId3">
            <a:alphaModFix/>
          </a:blip>
          <a:stretch>
            <a:fillRect/>
          </a:stretch>
        </p:blipFill>
        <p:spPr>
          <a:xfrm>
            <a:off x="361950" y="671513"/>
            <a:ext cx="3800478" cy="3800478"/>
          </a:xfrm>
          <a:prstGeom prst="rect">
            <a:avLst/>
          </a:prstGeom>
          <a:noFill/>
          <a:ln>
            <a:noFill/>
          </a:ln>
        </p:spPr>
      </p:pic>
      <p:sp>
        <p:nvSpPr>
          <p:cNvPr id="152" name="Google Shape;152;p27"/>
          <p:cNvSpPr txBox="1"/>
          <p:nvPr/>
        </p:nvSpPr>
        <p:spPr>
          <a:xfrm>
            <a:off x="4162425" y="2177100"/>
            <a:ext cx="4905300" cy="2295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s" sz="1800">
                <a:solidFill>
                  <a:srgbClr val="121867"/>
                </a:solidFill>
                <a:latin typeface="Courier New"/>
                <a:ea typeface="Courier New"/>
                <a:cs typeface="Courier New"/>
                <a:sym typeface="Courier New"/>
              </a:rPr>
              <a:t>error</a:t>
            </a:r>
            <a:r>
              <a:rPr lang="es" sz="1800">
                <a:solidFill>
                  <a:srgbClr val="121867"/>
                </a:solidFill>
                <a:latin typeface="Courier New"/>
                <a:ea typeface="Courier New"/>
                <a:cs typeface="Courier New"/>
                <a:sym typeface="Courier New"/>
              </a:rPr>
              <a:t>: The AndroidManifest.xml file contains the original component, and not the AndroidAnnotations generated component. Please register MainActivity_ instead of MainActivity</a:t>
            </a:r>
            <a:endParaRPr sz="1800">
              <a:solidFill>
                <a:srgbClr val="121867"/>
              </a:solidFill>
              <a:latin typeface="Courier New"/>
              <a:ea typeface="Courier New"/>
              <a:cs typeface="Courier New"/>
              <a:sym typeface="Courier New"/>
            </a:endParaRPr>
          </a:p>
          <a:p>
            <a:pPr indent="0" lvl="0" marL="0" rtl="0" algn="l">
              <a:lnSpc>
                <a:spcPct val="115000"/>
              </a:lnSpc>
              <a:spcBef>
                <a:spcPts val="0"/>
              </a:spcBef>
              <a:spcAft>
                <a:spcPts val="0"/>
              </a:spcAft>
              <a:buNone/>
            </a:pPr>
            <a:r>
              <a:t/>
            </a:r>
            <a:endParaRPr sz="1500">
              <a:solidFill>
                <a:srgbClr val="121867"/>
              </a:solidFill>
              <a:latin typeface="Lato"/>
              <a:ea typeface="Lato"/>
              <a:cs typeface="Lato"/>
              <a:sym typeface="Lato"/>
            </a:endParaRPr>
          </a:p>
          <a:p>
            <a:pPr indent="0" lvl="0" marL="0" rtl="0" algn="l">
              <a:lnSpc>
                <a:spcPct val="115000"/>
              </a:lnSpc>
              <a:spcBef>
                <a:spcPts val="0"/>
              </a:spcBef>
              <a:spcAft>
                <a:spcPts val="0"/>
              </a:spcAft>
              <a:buNone/>
            </a:pPr>
            <a:r>
              <a:t/>
            </a:r>
            <a:endParaRPr sz="1500">
              <a:solidFill>
                <a:srgbClr val="121867"/>
              </a:solidFill>
              <a:latin typeface="Lato"/>
              <a:ea typeface="Lato"/>
              <a:cs typeface="Lato"/>
              <a:sym typeface="Lato"/>
            </a:endParaRPr>
          </a:p>
          <a:p>
            <a:pPr indent="0" lvl="0" marL="0" rtl="0" algn="ctr">
              <a:spcBef>
                <a:spcPts val="0"/>
              </a:spcBef>
              <a:spcAft>
                <a:spcPts val="0"/>
              </a:spcAft>
              <a:buNone/>
            </a:pPr>
            <a:r>
              <a:t/>
            </a:r>
            <a:endParaRPr sz="1500">
              <a:solidFill>
                <a:srgbClr val="121867"/>
              </a:solidFill>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1"/>
                                        </p:tgtEl>
                                        <p:attrNameLst>
                                          <p:attrName>style.visibility</p:attrName>
                                        </p:attrNameLst>
                                      </p:cBhvr>
                                      <p:to>
                                        <p:strVal val="visible"/>
                                      </p:to>
                                    </p:set>
                                    <p:animEffect filter="fade" transition="in">
                                      <p:cBhvr>
                                        <p:cTn dur="1000"/>
                                        <p:tgtEl>
                                          <p:spTgt spid="151"/>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52"/>
                                        </p:tgtEl>
                                        <p:attrNameLst>
                                          <p:attrName>style.visibility</p:attrName>
                                        </p:attrNameLst>
                                      </p:cBhvr>
                                      <p:to>
                                        <p:strVal val="visible"/>
                                      </p:to>
                                    </p:set>
                                    <p:animEffect filter="fade" transition="in">
                                      <p:cBhvr>
                                        <p:cTn dur="1000"/>
                                        <p:tgtEl>
                                          <p:spTgt spid="15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6" name="Shape 156"/>
        <p:cNvGrpSpPr/>
        <p:nvPr/>
      </p:nvGrpSpPr>
      <p:grpSpPr>
        <a:xfrm>
          <a:off x="0" y="0"/>
          <a:ext cx="0" cy="0"/>
          <a:chOff x="0" y="0"/>
          <a:chExt cx="0" cy="0"/>
        </a:xfrm>
      </p:grpSpPr>
      <p:sp>
        <p:nvSpPr>
          <p:cNvPr id="157" name="Google Shape;157;p28"/>
          <p:cNvSpPr txBox="1"/>
          <p:nvPr/>
        </p:nvSpPr>
        <p:spPr>
          <a:xfrm>
            <a:off x="4238700" y="1409879"/>
            <a:ext cx="4905300" cy="3062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s" sz="1200">
                <a:solidFill>
                  <a:srgbClr val="121867"/>
                </a:solidFill>
                <a:latin typeface="Courier New"/>
                <a:ea typeface="Courier New"/>
                <a:cs typeface="Courier New"/>
                <a:sym typeface="Courier New"/>
              </a:rPr>
              <a:t>&lt;!-- android:name=".MainActivity_" --&gt;</a:t>
            </a:r>
            <a:endParaRPr sz="1200">
              <a:solidFill>
                <a:srgbClr val="121867"/>
              </a:solidFill>
              <a:latin typeface="Courier New"/>
              <a:ea typeface="Courier New"/>
              <a:cs typeface="Courier New"/>
              <a:sym typeface="Courier New"/>
            </a:endParaRPr>
          </a:p>
          <a:p>
            <a:pPr indent="0" lvl="0" marL="0" rtl="0" algn="l">
              <a:lnSpc>
                <a:spcPct val="115000"/>
              </a:lnSpc>
              <a:spcBef>
                <a:spcPts val="0"/>
              </a:spcBef>
              <a:spcAft>
                <a:spcPts val="0"/>
              </a:spcAft>
              <a:buNone/>
            </a:pPr>
            <a:r>
              <a:rPr lang="es" sz="1200">
                <a:solidFill>
                  <a:srgbClr val="121867"/>
                </a:solidFill>
                <a:latin typeface="Courier New"/>
                <a:ea typeface="Courier New"/>
                <a:cs typeface="Courier New"/>
                <a:sym typeface="Courier New"/>
              </a:rPr>
              <a:t>&lt;!-- This MUST have the '_' you cannot work with the  '.MainActivity'--&gt;</a:t>
            </a:r>
            <a:endParaRPr sz="1200">
              <a:solidFill>
                <a:srgbClr val="121867"/>
              </a:solidFill>
              <a:latin typeface="Courier New"/>
              <a:ea typeface="Courier New"/>
              <a:cs typeface="Courier New"/>
              <a:sym typeface="Courier New"/>
            </a:endParaRPr>
          </a:p>
          <a:p>
            <a:pPr indent="0" lvl="0" marL="0" rtl="0" algn="l">
              <a:lnSpc>
                <a:spcPct val="115000"/>
              </a:lnSpc>
              <a:spcBef>
                <a:spcPts val="0"/>
              </a:spcBef>
              <a:spcAft>
                <a:spcPts val="0"/>
              </a:spcAft>
              <a:buNone/>
            </a:pPr>
            <a:r>
              <a:rPr lang="es" sz="1200">
                <a:solidFill>
                  <a:srgbClr val="121867"/>
                </a:solidFill>
                <a:latin typeface="Courier New"/>
                <a:ea typeface="Courier New"/>
                <a:cs typeface="Courier New"/>
                <a:sym typeface="Courier New"/>
              </a:rPr>
              <a:t>     &lt;activity</a:t>
            </a:r>
            <a:endParaRPr sz="1200">
              <a:solidFill>
                <a:srgbClr val="121867"/>
              </a:solidFill>
              <a:latin typeface="Courier New"/>
              <a:ea typeface="Courier New"/>
              <a:cs typeface="Courier New"/>
              <a:sym typeface="Courier New"/>
            </a:endParaRPr>
          </a:p>
          <a:p>
            <a:pPr indent="0" lvl="0" marL="0" rtl="0" algn="l">
              <a:lnSpc>
                <a:spcPct val="115000"/>
              </a:lnSpc>
              <a:spcBef>
                <a:spcPts val="0"/>
              </a:spcBef>
              <a:spcAft>
                <a:spcPts val="0"/>
              </a:spcAft>
              <a:buNone/>
            </a:pPr>
            <a:r>
              <a:rPr b="1" lang="es" sz="1200">
                <a:solidFill>
                  <a:srgbClr val="121867"/>
                </a:solidFill>
                <a:latin typeface="Courier New"/>
                <a:ea typeface="Courier New"/>
                <a:cs typeface="Courier New"/>
                <a:sym typeface="Courier New"/>
              </a:rPr>
              <a:t>       </a:t>
            </a:r>
            <a:r>
              <a:rPr b="1" lang="es" sz="1200" u="sng">
                <a:solidFill>
                  <a:srgbClr val="121867"/>
                </a:solidFill>
                <a:latin typeface="Courier New"/>
                <a:ea typeface="Courier New"/>
                <a:cs typeface="Courier New"/>
                <a:sym typeface="Courier New"/>
              </a:rPr>
              <a:t>android:name=".MainActivity_"</a:t>
            </a:r>
            <a:endParaRPr b="1" sz="1200" u="sng">
              <a:solidFill>
                <a:srgbClr val="121867"/>
              </a:solidFill>
              <a:latin typeface="Courier New"/>
              <a:ea typeface="Courier New"/>
              <a:cs typeface="Courier New"/>
              <a:sym typeface="Courier New"/>
            </a:endParaRPr>
          </a:p>
          <a:p>
            <a:pPr indent="0" lvl="0" marL="0" rtl="0" algn="l">
              <a:lnSpc>
                <a:spcPct val="115000"/>
              </a:lnSpc>
              <a:spcBef>
                <a:spcPts val="0"/>
              </a:spcBef>
              <a:spcAft>
                <a:spcPts val="0"/>
              </a:spcAft>
              <a:buNone/>
            </a:pPr>
            <a:r>
              <a:rPr lang="es" sz="1200">
                <a:solidFill>
                  <a:srgbClr val="121867"/>
                </a:solidFill>
                <a:latin typeface="Courier New"/>
                <a:ea typeface="Courier New"/>
                <a:cs typeface="Courier New"/>
                <a:sym typeface="Courier New"/>
              </a:rPr>
              <a:t>       android:label="@string/app_name"</a:t>
            </a:r>
            <a:endParaRPr sz="1200">
              <a:solidFill>
                <a:srgbClr val="121867"/>
              </a:solidFill>
              <a:latin typeface="Courier New"/>
              <a:ea typeface="Courier New"/>
              <a:cs typeface="Courier New"/>
              <a:sym typeface="Courier New"/>
            </a:endParaRPr>
          </a:p>
          <a:p>
            <a:pPr indent="0" lvl="0" marL="0" rtl="0" algn="l">
              <a:lnSpc>
                <a:spcPct val="115000"/>
              </a:lnSpc>
              <a:spcBef>
                <a:spcPts val="0"/>
              </a:spcBef>
              <a:spcAft>
                <a:spcPts val="0"/>
              </a:spcAft>
              <a:buNone/>
            </a:pPr>
            <a:r>
              <a:rPr lang="es" sz="1200">
                <a:solidFill>
                  <a:srgbClr val="121867"/>
                </a:solidFill>
                <a:latin typeface="Courier New"/>
                <a:ea typeface="Courier New"/>
                <a:cs typeface="Courier New"/>
                <a:sym typeface="Courier New"/>
              </a:rPr>
              <a:t>       android:theme=</a:t>
            </a:r>
            <a:r>
              <a:rPr lang="es" sz="1100">
                <a:solidFill>
                  <a:srgbClr val="121867"/>
                </a:solidFill>
                <a:latin typeface="Courier New"/>
                <a:ea typeface="Courier New"/>
                <a:cs typeface="Courier New"/>
                <a:sym typeface="Courier New"/>
              </a:rPr>
              <a:t>"@style/AppTheme.NoActionBar"</a:t>
            </a:r>
            <a:r>
              <a:rPr lang="es" sz="1200">
                <a:solidFill>
                  <a:srgbClr val="121867"/>
                </a:solidFill>
                <a:latin typeface="Courier New"/>
                <a:ea typeface="Courier New"/>
                <a:cs typeface="Courier New"/>
                <a:sym typeface="Courier New"/>
              </a:rPr>
              <a:t>&gt;</a:t>
            </a:r>
            <a:endParaRPr sz="1200">
              <a:solidFill>
                <a:srgbClr val="121867"/>
              </a:solidFill>
              <a:latin typeface="Courier New"/>
              <a:ea typeface="Courier New"/>
              <a:cs typeface="Courier New"/>
              <a:sym typeface="Courier New"/>
            </a:endParaRPr>
          </a:p>
          <a:p>
            <a:pPr indent="0" lvl="0" marL="0" rtl="0" algn="l">
              <a:lnSpc>
                <a:spcPct val="115000"/>
              </a:lnSpc>
              <a:spcBef>
                <a:spcPts val="0"/>
              </a:spcBef>
              <a:spcAft>
                <a:spcPts val="0"/>
              </a:spcAft>
              <a:buNone/>
            </a:pPr>
            <a:r>
              <a:rPr lang="es" sz="1200">
                <a:solidFill>
                  <a:srgbClr val="121867"/>
                </a:solidFill>
                <a:latin typeface="Courier New"/>
                <a:ea typeface="Courier New"/>
                <a:cs typeface="Courier New"/>
                <a:sym typeface="Courier New"/>
              </a:rPr>
              <a:t>       &lt;intent-filter&gt;</a:t>
            </a:r>
            <a:endParaRPr sz="1200">
              <a:solidFill>
                <a:srgbClr val="121867"/>
              </a:solidFill>
              <a:latin typeface="Courier New"/>
              <a:ea typeface="Courier New"/>
              <a:cs typeface="Courier New"/>
              <a:sym typeface="Courier New"/>
            </a:endParaRPr>
          </a:p>
          <a:p>
            <a:pPr indent="0" lvl="0" marL="0" rtl="0" algn="l">
              <a:lnSpc>
                <a:spcPct val="115000"/>
              </a:lnSpc>
              <a:spcBef>
                <a:spcPts val="0"/>
              </a:spcBef>
              <a:spcAft>
                <a:spcPts val="0"/>
              </a:spcAft>
              <a:buNone/>
            </a:pPr>
            <a:r>
              <a:rPr lang="es" sz="1200">
                <a:solidFill>
                  <a:srgbClr val="121867"/>
                </a:solidFill>
                <a:latin typeface="Courier New"/>
                <a:ea typeface="Courier New"/>
                <a:cs typeface="Courier New"/>
                <a:sym typeface="Courier New"/>
              </a:rPr>
              <a:t>         &lt;action android:name=</a:t>
            </a:r>
            <a:r>
              <a:rPr lang="es" sz="800">
                <a:solidFill>
                  <a:srgbClr val="121867"/>
                </a:solidFill>
                <a:latin typeface="Courier New"/>
                <a:ea typeface="Courier New"/>
                <a:cs typeface="Courier New"/>
                <a:sym typeface="Courier New"/>
              </a:rPr>
              <a:t>"android.intent.action.MAIN" </a:t>
            </a:r>
            <a:r>
              <a:rPr lang="es" sz="1200">
                <a:solidFill>
                  <a:srgbClr val="121867"/>
                </a:solidFill>
                <a:latin typeface="Courier New"/>
                <a:ea typeface="Courier New"/>
                <a:cs typeface="Courier New"/>
                <a:sym typeface="Courier New"/>
              </a:rPr>
              <a:t>/&gt;</a:t>
            </a:r>
            <a:endParaRPr sz="1200">
              <a:solidFill>
                <a:srgbClr val="121867"/>
              </a:solidFill>
              <a:latin typeface="Courier New"/>
              <a:ea typeface="Courier New"/>
              <a:cs typeface="Courier New"/>
              <a:sym typeface="Courier New"/>
            </a:endParaRPr>
          </a:p>
          <a:p>
            <a:pPr indent="0" lvl="0" marL="0" rtl="0" algn="l">
              <a:lnSpc>
                <a:spcPct val="115000"/>
              </a:lnSpc>
              <a:spcBef>
                <a:spcPts val="0"/>
              </a:spcBef>
              <a:spcAft>
                <a:spcPts val="0"/>
              </a:spcAft>
              <a:buNone/>
            </a:pPr>
            <a:r>
              <a:t/>
            </a:r>
            <a:endParaRPr sz="1200">
              <a:solidFill>
                <a:srgbClr val="121867"/>
              </a:solidFill>
              <a:latin typeface="Courier New"/>
              <a:ea typeface="Courier New"/>
              <a:cs typeface="Courier New"/>
              <a:sym typeface="Courier New"/>
            </a:endParaRPr>
          </a:p>
          <a:p>
            <a:pPr indent="0" lvl="0" marL="0" rtl="0" algn="l">
              <a:lnSpc>
                <a:spcPct val="115000"/>
              </a:lnSpc>
              <a:spcBef>
                <a:spcPts val="0"/>
              </a:spcBef>
              <a:spcAft>
                <a:spcPts val="0"/>
              </a:spcAft>
              <a:buNone/>
            </a:pPr>
            <a:r>
              <a:rPr lang="es" sz="1200">
                <a:solidFill>
                  <a:srgbClr val="121867"/>
                </a:solidFill>
                <a:latin typeface="Courier New"/>
                <a:ea typeface="Courier New"/>
                <a:cs typeface="Courier New"/>
                <a:sym typeface="Courier New"/>
              </a:rPr>
              <a:t>         &lt;category </a:t>
            </a:r>
            <a:r>
              <a:rPr lang="es" sz="800">
                <a:solidFill>
                  <a:srgbClr val="121867"/>
                </a:solidFill>
                <a:latin typeface="Courier New"/>
                <a:ea typeface="Courier New"/>
                <a:cs typeface="Courier New"/>
                <a:sym typeface="Courier New"/>
              </a:rPr>
              <a:t>android:name="android.intent.category.LAUNCHER"/&gt;</a:t>
            </a:r>
            <a:endParaRPr sz="800">
              <a:solidFill>
                <a:srgbClr val="121867"/>
              </a:solidFill>
              <a:latin typeface="Courier New"/>
              <a:ea typeface="Courier New"/>
              <a:cs typeface="Courier New"/>
              <a:sym typeface="Courier New"/>
            </a:endParaRPr>
          </a:p>
          <a:p>
            <a:pPr indent="0" lvl="0" marL="0" rtl="0" algn="l">
              <a:lnSpc>
                <a:spcPct val="115000"/>
              </a:lnSpc>
              <a:spcBef>
                <a:spcPts val="0"/>
              </a:spcBef>
              <a:spcAft>
                <a:spcPts val="0"/>
              </a:spcAft>
              <a:buNone/>
            </a:pPr>
            <a:r>
              <a:rPr lang="es" sz="1200">
                <a:solidFill>
                  <a:srgbClr val="121867"/>
                </a:solidFill>
                <a:latin typeface="Courier New"/>
                <a:ea typeface="Courier New"/>
                <a:cs typeface="Courier New"/>
                <a:sym typeface="Courier New"/>
              </a:rPr>
              <a:t>       &lt;/intent-filter&gt;</a:t>
            </a:r>
            <a:endParaRPr sz="1200">
              <a:solidFill>
                <a:srgbClr val="121867"/>
              </a:solidFill>
              <a:latin typeface="Courier New"/>
              <a:ea typeface="Courier New"/>
              <a:cs typeface="Courier New"/>
              <a:sym typeface="Courier New"/>
            </a:endParaRPr>
          </a:p>
          <a:p>
            <a:pPr indent="0" lvl="0" marL="0" rtl="0" algn="l">
              <a:lnSpc>
                <a:spcPct val="115000"/>
              </a:lnSpc>
              <a:spcBef>
                <a:spcPts val="0"/>
              </a:spcBef>
              <a:spcAft>
                <a:spcPts val="0"/>
              </a:spcAft>
              <a:buNone/>
            </a:pPr>
            <a:r>
              <a:rPr lang="es" sz="1200">
                <a:solidFill>
                  <a:srgbClr val="121867"/>
                </a:solidFill>
                <a:latin typeface="Courier New"/>
                <a:ea typeface="Courier New"/>
                <a:cs typeface="Courier New"/>
                <a:sym typeface="Courier New"/>
              </a:rPr>
              <a:t>     &lt;/activity&gt;</a:t>
            </a:r>
            <a:endParaRPr sz="1200">
              <a:solidFill>
                <a:srgbClr val="121867"/>
              </a:solidFill>
              <a:latin typeface="Courier New"/>
              <a:ea typeface="Courier New"/>
              <a:cs typeface="Courier New"/>
              <a:sym typeface="Courier New"/>
            </a:endParaRPr>
          </a:p>
          <a:p>
            <a:pPr indent="0" lvl="0" marL="0" rtl="0" algn="l">
              <a:lnSpc>
                <a:spcPct val="115000"/>
              </a:lnSpc>
              <a:spcBef>
                <a:spcPts val="0"/>
              </a:spcBef>
              <a:spcAft>
                <a:spcPts val="0"/>
              </a:spcAft>
              <a:buNone/>
            </a:pPr>
            <a:r>
              <a:t/>
            </a:r>
            <a:endParaRPr sz="1200">
              <a:solidFill>
                <a:srgbClr val="121867"/>
              </a:solidFill>
              <a:latin typeface="Courier New"/>
              <a:ea typeface="Courier New"/>
              <a:cs typeface="Courier New"/>
              <a:sym typeface="Courier New"/>
            </a:endParaRPr>
          </a:p>
          <a:p>
            <a:pPr indent="0" lvl="0" marL="0" rtl="0" algn="l">
              <a:spcBef>
                <a:spcPts val="0"/>
              </a:spcBef>
              <a:spcAft>
                <a:spcPts val="0"/>
              </a:spcAft>
              <a:buNone/>
            </a:pPr>
            <a:r>
              <a:t/>
            </a:r>
            <a:endParaRPr sz="1200">
              <a:solidFill>
                <a:srgbClr val="121867"/>
              </a:solidFill>
              <a:latin typeface="Lato"/>
              <a:ea typeface="Lato"/>
              <a:cs typeface="Lato"/>
              <a:sym typeface="Lato"/>
            </a:endParaRPr>
          </a:p>
        </p:txBody>
      </p:sp>
      <p:pic>
        <p:nvPicPr>
          <p:cNvPr id="158" name="Google Shape;158;p28"/>
          <p:cNvPicPr preferRelativeResize="0"/>
          <p:nvPr/>
        </p:nvPicPr>
        <p:blipFill>
          <a:blip r:embed="rId3">
            <a:alphaModFix/>
          </a:blip>
          <a:stretch>
            <a:fillRect/>
          </a:stretch>
        </p:blipFill>
        <p:spPr>
          <a:xfrm>
            <a:off x="304800" y="671525"/>
            <a:ext cx="3800475" cy="38004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2" name="Shape 162"/>
        <p:cNvGrpSpPr/>
        <p:nvPr/>
      </p:nvGrpSpPr>
      <p:grpSpPr>
        <a:xfrm>
          <a:off x="0" y="0"/>
          <a:ext cx="0" cy="0"/>
          <a:chOff x="0" y="0"/>
          <a:chExt cx="0" cy="0"/>
        </a:xfrm>
      </p:grpSpPr>
      <p:sp>
        <p:nvSpPr>
          <p:cNvPr id="163" name="Google Shape;163;p29"/>
          <p:cNvSpPr txBox="1"/>
          <p:nvPr>
            <p:ph idx="4294967295" type="ctrTitle"/>
          </p:nvPr>
        </p:nvSpPr>
        <p:spPr>
          <a:xfrm>
            <a:off x="47550" y="1809250"/>
            <a:ext cx="9048900" cy="581400"/>
          </a:xfrm>
          <a:prstGeom prst="rect">
            <a:avLst/>
          </a:prstGeom>
        </p:spPr>
        <p:txBody>
          <a:bodyPr anchorCtr="0" anchor="b" bIns="91425" lIns="91425" spcFirstLastPara="1" rIns="91425" wrap="square" tIns="91425">
            <a:noAutofit/>
          </a:bodyPr>
          <a:lstStyle/>
          <a:p>
            <a:pPr indent="0" lvl="0" marL="0" rtl="0" algn="ctr">
              <a:spcBef>
                <a:spcPts val="600"/>
              </a:spcBef>
              <a:spcAft>
                <a:spcPts val="0"/>
              </a:spcAft>
              <a:buNone/>
            </a:pPr>
            <a:r>
              <a:rPr b="0" lang="es">
                <a:solidFill>
                  <a:srgbClr val="121867"/>
                </a:solidFill>
                <a:latin typeface="Lato"/>
                <a:ea typeface="Lato"/>
                <a:cs typeface="Lato"/>
                <a:sym typeface="Lato"/>
              </a:rPr>
              <a:t>Última validación y lanza tu nueva app</a:t>
            </a:r>
            <a:endParaRPr>
              <a:solidFill>
                <a:srgbClr val="121867"/>
              </a:solidFill>
              <a:latin typeface="Lato"/>
              <a:ea typeface="Lato"/>
              <a:cs typeface="Lato"/>
              <a:sym typeface="Lato"/>
            </a:endParaRPr>
          </a:p>
        </p:txBody>
      </p:sp>
      <p:pic>
        <p:nvPicPr>
          <p:cNvPr id="164" name="Google Shape;164;p29"/>
          <p:cNvPicPr preferRelativeResize="0"/>
          <p:nvPr/>
        </p:nvPicPr>
        <p:blipFill>
          <a:blip r:embed="rId3">
            <a:alphaModFix/>
          </a:blip>
          <a:stretch>
            <a:fillRect/>
          </a:stretch>
        </p:blipFill>
        <p:spPr>
          <a:xfrm>
            <a:off x="2543175" y="2390650"/>
            <a:ext cx="4057650" cy="19240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8" name="Shape 168"/>
        <p:cNvGrpSpPr/>
        <p:nvPr/>
      </p:nvGrpSpPr>
      <p:grpSpPr>
        <a:xfrm>
          <a:off x="0" y="0"/>
          <a:ext cx="0" cy="0"/>
          <a:chOff x="0" y="0"/>
          <a:chExt cx="0" cy="0"/>
        </a:xfrm>
      </p:grpSpPr>
      <p:sp>
        <p:nvSpPr>
          <p:cNvPr id="169" name="Google Shape;169;p30"/>
          <p:cNvSpPr txBox="1"/>
          <p:nvPr>
            <p:ph idx="4294967295" type="subTitle"/>
          </p:nvPr>
        </p:nvSpPr>
        <p:spPr>
          <a:xfrm>
            <a:off x="3060325" y="3623050"/>
            <a:ext cx="3023400" cy="586200"/>
          </a:xfrm>
          <a:prstGeom prst="rect">
            <a:avLst/>
          </a:prstGeom>
        </p:spPr>
        <p:txBody>
          <a:bodyPr anchorCtr="0" anchor="t" bIns="91425" lIns="91425" spcFirstLastPara="1" rIns="91425" wrap="square" tIns="91425">
            <a:noAutofit/>
          </a:bodyPr>
          <a:lstStyle/>
          <a:p>
            <a:pPr indent="0" lvl="0" marL="0" rtl="0" algn="ctr">
              <a:spcBef>
                <a:spcPts val="600"/>
              </a:spcBef>
              <a:spcAft>
                <a:spcPts val="0"/>
              </a:spcAft>
              <a:buNone/>
            </a:pPr>
            <a:r>
              <a:rPr lang="es" sz="1800">
                <a:solidFill>
                  <a:srgbClr val="121867"/>
                </a:solidFill>
                <a:latin typeface="Arial"/>
                <a:ea typeface="Arial"/>
                <a:cs typeface="Arial"/>
                <a:sym typeface="Arial"/>
              </a:rPr>
              <a:t>Proyecto </a:t>
            </a:r>
            <a:r>
              <a:rPr i="1" lang="es" sz="1800">
                <a:solidFill>
                  <a:srgbClr val="121867"/>
                </a:solidFill>
                <a:latin typeface="Arial"/>
                <a:ea typeface="Arial"/>
                <a:cs typeface="Arial"/>
                <a:sym typeface="Arial"/>
              </a:rPr>
              <a:t>sin</a:t>
            </a:r>
            <a:r>
              <a:rPr lang="es" sz="1800">
                <a:solidFill>
                  <a:srgbClr val="121867"/>
                </a:solidFill>
                <a:latin typeface="Arial"/>
                <a:ea typeface="Arial"/>
                <a:cs typeface="Arial"/>
                <a:sym typeface="Arial"/>
              </a:rPr>
              <a:t> AA: </a:t>
            </a:r>
            <a:r>
              <a:rPr lang="es" sz="1800">
                <a:solidFill>
                  <a:srgbClr val="121867"/>
                </a:solidFill>
                <a:latin typeface="Arial"/>
                <a:ea typeface="Arial"/>
                <a:cs typeface="Arial"/>
                <a:sym typeface="Arial"/>
              </a:rPr>
              <a:t>Let’s </a:t>
            </a:r>
            <a:r>
              <a:rPr lang="es" sz="1800">
                <a:solidFill>
                  <a:srgbClr val="F33784"/>
                </a:solidFill>
                <a:latin typeface="Arial"/>
                <a:ea typeface="Arial"/>
                <a:cs typeface="Arial"/>
                <a:sym typeface="Arial"/>
              </a:rPr>
              <a:t>go!</a:t>
            </a:r>
            <a:endParaRPr sz="1800">
              <a:solidFill>
                <a:srgbClr val="F33784"/>
              </a:solidFill>
              <a:latin typeface="Arial"/>
              <a:ea typeface="Arial"/>
              <a:cs typeface="Arial"/>
              <a:sym typeface="Arial"/>
            </a:endParaRPr>
          </a:p>
        </p:txBody>
      </p:sp>
      <p:pic>
        <p:nvPicPr>
          <p:cNvPr id="170" name="Google Shape;170;p30"/>
          <p:cNvPicPr preferRelativeResize="0"/>
          <p:nvPr/>
        </p:nvPicPr>
        <p:blipFill>
          <a:blip r:embed="rId3">
            <a:alphaModFix/>
          </a:blip>
          <a:stretch>
            <a:fillRect/>
          </a:stretch>
        </p:blipFill>
        <p:spPr>
          <a:xfrm>
            <a:off x="2295313" y="1061750"/>
            <a:ext cx="4553424" cy="2561301"/>
          </a:xfrm>
          <a:prstGeom prst="rect">
            <a:avLst/>
          </a:prstGeom>
          <a:noFill/>
          <a:ln>
            <a:noFill/>
          </a:ln>
          <a:effectLst>
            <a:outerShdw blurRad="785813" rotWithShape="0" algn="bl" dir="19020000" dist="228600">
              <a:srgbClr val="000000">
                <a:alpha val="50000"/>
              </a:srgbClr>
            </a:outerShdw>
          </a:effectLst>
        </p:spPr>
      </p:pic>
      <p:sp>
        <p:nvSpPr>
          <p:cNvPr id="171" name="Google Shape;171;p30"/>
          <p:cNvSpPr/>
          <p:nvPr/>
        </p:nvSpPr>
        <p:spPr>
          <a:xfrm>
            <a:off x="125275" y="563750"/>
            <a:ext cx="3208500" cy="1444800"/>
          </a:xfrm>
          <a:prstGeom prst="wedgeEllipseCallout">
            <a:avLst>
              <a:gd fmla="val 61361" name="adj1"/>
              <a:gd fmla="val 31771"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s" sz="1200"/>
              <a:t>Saluda en varios idiomas</a:t>
            </a:r>
            <a:r>
              <a:rPr lang="es" sz="1200"/>
              <a:t>:</a:t>
            </a:r>
            <a:endParaRPr sz="1200"/>
          </a:p>
          <a:p>
            <a:pPr indent="0" lvl="0" marL="0" rtl="0" algn="l">
              <a:spcBef>
                <a:spcPts val="0"/>
              </a:spcBef>
              <a:spcAft>
                <a:spcPts val="0"/>
              </a:spcAft>
              <a:buNone/>
            </a:pPr>
            <a:r>
              <a:rPr lang="es" sz="1200"/>
              <a:t>Vamos a crear una app que en un TextView salude en diferentes idiomas conforme vayamos pulsando un botón</a:t>
            </a:r>
            <a:endParaRPr sz="12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5" name="Shape 175"/>
        <p:cNvGrpSpPr/>
        <p:nvPr/>
      </p:nvGrpSpPr>
      <p:grpSpPr>
        <a:xfrm>
          <a:off x="0" y="0"/>
          <a:ext cx="0" cy="0"/>
          <a:chOff x="0" y="0"/>
          <a:chExt cx="0" cy="0"/>
        </a:xfrm>
      </p:grpSpPr>
      <p:sp>
        <p:nvSpPr>
          <p:cNvPr id="176" name="Google Shape;176;p31"/>
          <p:cNvSpPr txBox="1"/>
          <p:nvPr>
            <p:ph idx="4294967295" type="subTitle"/>
          </p:nvPr>
        </p:nvSpPr>
        <p:spPr>
          <a:xfrm>
            <a:off x="3060325" y="3623050"/>
            <a:ext cx="3023400" cy="586200"/>
          </a:xfrm>
          <a:prstGeom prst="rect">
            <a:avLst/>
          </a:prstGeom>
        </p:spPr>
        <p:txBody>
          <a:bodyPr anchorCtr="0" anchor="t" bIns="91425" lIns="91425" spcFirstLastPara="1" rIns="91425" wrap="square" tIns="91425">
            <a:noAutofit/>
          </a:bodyPr>
          <a:lstStyle/>
          <a:p>
            <a:pPr indent="0" lvl="0" marL="0" rtl="0" algn="ctr">
              <a:spcBef>
                <a:spcPts val="600"/>
              </a:spcBef>
              <a:spcAft>
                <a:spcPts val="0"/>
              </a:spcAft>
              <a:buNone/>
            </a:pPr>
            <a:r>
              <a:rPr lang="es" sz="1800">
                <a:solidFill>
                  <a:srgbClr val="121867"/>
                </a:solidFill>
                <a:latin typeface="Arial"/>
                <a:ea typeface="Arial"/>
                <a:cs typeface="Arial"/>
                <a:sym typeface="Arial"/>
              </a:rPr>
              <a:t>Proyecto </a:t>
            </a:r>
            <a:r>
              <a:rPr i="1" lang="es" sz="1800">
                <a:solidFill>
                  <a:srgbClr val="121867"/>
                </a:solidFill>
                <a:latin typeface="Arial"/>
                <a:ea typeface="Arial"/>
                <a:cs typeface="Arial"/>
                <a:sym typeface="Arial"/>
              </a:rPr>
              <a:t>con</a:t>
            </a:r>
            <a:r>
              <a:rPr lang="es" sz="1800">
                <a:solidFill>
                  <a:srgbClr val="121867"/>
                </a:solidFill>
                <a:latin typeface="Arial"/>
                <a:ea typeface="Arial"/>
                <a:cs typeface="Arial"/>
                <a:sym typeface="Arial"/>
              </a:rPr>
              <a:t> AA: </a:t>
            </a:r>
            <a:r>
              <a:rPr lang="es" sz="1800">
                <a:solidFill>
                  <a:srgbClr val="121867"/>
                </a:solidFill>
                <a:latin typeface="Arial"/>
                <a:ea typeface="Arial"/>
                <a:cs typeface="Arial"/>
                <a:sym typeface="Arial"/>
              </a:rPr>
              <a:t>Let’s </a:t>
            </a:r>
            <a:r>
              <a:rPr lang="es" sz="1800">
                <a:solidFill>
                  <a:srgbClr val="F33784"/>
                </a:solidFill>
                <a:latin typeface="Arial"/>
                <a:ea typeface="Arial"/>
                <a:cs typeface="Arial"/>
                <a:sym typeface="Arial"/>
              </a:rPr>
              <a:t>go!</a:t>
            </a:r>
            <a:endParaRPr sz="1800">
              <a:solidFill>
                <a:srgbClr val="F33784"/>
              </a:solidFill>
              <a:latin typeface="Arial"/>
              <a:ea typeface="Arial"/>
              <a:cs typeface="Arial"/>
              <a:sym typeface="Arial"/>
            </a:endParaRPr>
          </a:p>
        </p:txBody>
      </p:sp>
      <p:pic>
        <p:nvPicPr>
          <p:cNvPr id="177" name="Google Shape;177;p31"/>
          <p:cNvPicPr preferRelativeResize="0"/>
          <p:nvPr/>
        </p:nvPicPr>
        <p:blipFill>
          <a:blip r:embed="rId3">
            <a:alphaModFix/>
          </a:blip>
          <a:stretch>
            <a:fillRect/>
          </a:stretch>
        </p:blipFill>
        <p:spPr>
          <a:xfrm>
            <a:off x="2295313" y="1061750"/>
            <a:ext cx="4553424" cy="2561301"/>
          </a:xfrm>
          <a:prstGeom prst="rect">
            <a:avLst/>
          </a:prstGeom>
          <a:noFill/>
          <a:ln>
            <a:noFill/>
          </a:ln>
          <a:effectLst>
            <a:outerShdw blurRad="785813" rotWithShape="0" algn="bl" dir="19020000" dist="228600">
              <a:srgbClr val="000000">
                <a:alpha val="50000"/>
              </a:srgbClr>
            </a:outerShdw>
          </a:effectLst>
        </p:spPr>
      </p:pic>
      <p:sp>
        <p:nvSpPr>
          <p:cNvPr id="178" name="Google Shape;178;p31"/>
          <p:cNvSpPr/>
          <p:nvPr/>
        </p:nvSpPr>
        <p:spPr>
          <a:xfrm>
            <a:off x="125275" y="563750"/>
            <a:ext cx="3208500" cy="1444800"/>
          </a:xfrm>
          <a:prstGeom prst="wedgeEllipseCallout">
            <a:avLst>
              <a:gd fmla="val 61361" name="adj1"/>
              <a:gd fmla="val 31771"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s" sz="1200"/>
              <a:t>Saluda en varios idiomas</a:t>
            </a:r>
            <a:r>
              <a:rPr lang="es" sz="1200"/>
              <a:t>:</a:t>
            </a:r>
            <a:endParaRPr sz="1200"/>
          </a:p>
          <a:p>
            <a:pPr indent="0" lvl="0" marL="0" rtl="0" algn="l">
              <a:spcBef>
                <a:spcPts val="0"/>
              </a:spcBef>
              <a:spcAft>
                <a:spcPts val="0"/>
              </a:spcAft>
              <a:buNone/>
            </a:pPr>
            <a:r>
              <a:rPr lang="es" sz="1200"/>
              <a:t>Ahora lo convertiremos a AA, verás la disminución de código</a:t>
            </a:r>
            <a:endParaRPr sz="12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2" name="Shape 182"/>
        <p:cNvGrpSpPr/>
        <p:nvPr/>
      </p:nvGrpSpPr>
      <p:grpSpPr>
        <a:xfrm>
          <a:off x="0" y="0"/>
          <a:ext cx="0" cy="0"/>
          <a:chOff x="0" y="0"/>
          <a:chExt cx="0" cy="0"/>
        </a:xfrm>
      </p:grpSpPr>
      <p:sp>
        <p:nvSpPr>
          <p:cNvPr id="183" name="Google Shape;183;p32"/>
          <p:cNvSpPr txBox="1"/>
          <p:nvPr>
            <p:ph type="title"/>
          </p:nvPr>
        </p:nvSpPr>
        <p:spPr>
          <a:xfrm>
            <a:off x="841000" y="969700"/>
            <a:ext cx="4801500" cy="409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solidFill>
                  <a:srgbClr val="121867"/>
                </a:solidFill>
                <a:latin typeface="Lato"/>
                <a:ea typeface="Lato"/>
                <a:cs typeface="Lato"/>
                <a:sym typeface="Lato"/>
              </a:rPr>
              <a:t>CONTENIDOS VISTOS</a:t>
            </a:r>
            <a:endParaRPr>
              <a:solidFill>
                <a:srgbClr val="121867"/>
              </a:solidFill>
              <a:latin typeface="Lato"/>
              <a:ea typeface="Lato"/>
              <a:cs typeface="Lato"/>
              <a:sym typeface="Lato"/>
            </a:endParaRPr>
          </a:p>
        </p:txBody>
      </p:sp>
      <p:sp>
        <p:nvSpPr>
          <p:cNvPr id="184" name="Google Shape;184;p32"/>
          <p:cNvSpPr txBox="1"/>
          <p:nvPr>
            <p:ph idx="1" type="body"/>
          </p:nvPr>
        </p:nvSpPr>
        <p:spPr>
          <a:xfrm>
            <a:off x="847600" y="1466850"/>
            <a:ext cx="2065500" cy="13050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s" sz="1200">
                <a:solidFill>
                  <a:srgbClr val="121867"/>
                </a:solidFill>
                <a:latin typeface="Arial"/>
                <a:ea typeface="Arial"/>
                <a:cs typeface="Arial"/>
                <a:sym typeface="Arial"/>
              </a:rPr>
              <a:t>Instalación de Android Studio</a:t>
            </a:r>
            <a:endParaRPr b="1" sz="1200">
              <a:solidFill>
                <a:srgbClr val="121867"/>
              </a:solidFill>
              <a:latin typeface="Lato"/>
              <a:ea typeface="Lato"/>
              <a:cs typeface="Lato"/>
              <a:sym typeface="Lato"/>
            </a:endParaRPr>
          </a:p>
          <a:p>
            <a:pPr indent="0" lvl="0" marL="0" rtl="0" algn="l">
              <a:spcBef>
                <a:spcPts val="600"/>
              </a:spcBef>
              <a:spcAft>
                <a:spcPts val="0"/>
              </a:spcAft>
              <a:buNone/>
            </a:pPr>
            <a:r>
              <a:rPr lang="es" sz="1000">
                <a:solidFill>
                  <a:srgbClr val="121867"/>
                </a:solidFill>
                <a:latin typeface="Lato"/>
                <a:ea typeface="Lato"/>
                <a:cs typeface="Lato"/>
                <a:sym typeface="Lato"/>
              </a:rPr>
              <a:t>En esta sección vimos como descargar Android Studio, instalar y en el caso de los usuarios de Ubuntu añadir la app al cajón</a:t>
            </a:r>
            <a:r>
              <a:rPr lang="es" sz="1000">
                <a:solidFill>
                  <a:srgbClr val="121867"/>
                </a:solidFill>
                <a:latin typeface="Lato"/>
                <a:ea typeface="Lato"/>
                <a:cs typeface="Lato"/>
                <a:sym typeface="Lato"/>
              </a:rPr>
              <a:t>.</a:t>
            </a:r>
            <a:endParaRPr sz="1000">
              <a:solidFill>
                <a:srgbClr val="121867"/>
              </a:solidFill>
              <a:latin typeface="Lato"/>
              <a:ea typeface="Lato"/>
              <a:cs typeface="Lato"/>
              <a:sym typeface="Lato"/>
            </a:endParaRPr>
          </a:p>
        </p:txBody>
      </p:sp>
      <p:sp>
        <p:nvSpPr>
          <p:cNvPr id="185" name="Google Shape;185;p32"/>
          <p:cNvSpPr txBox="1"/>
          <p:nvPr>
            <p:ph idx="2" type="body"/>
          </p:nvPr>
        </p:nvSpPr>
        <p:spPr>
          <a:xfrm>
            <a:off x="3018930" y="1466850"/>
            <a:ext cx="2065500" cy="13050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s" sz="1200">
                <a:solidFill>
                  <a:srgbClr val="121867"/>
                </a:solidFill>
                <a:latin typeface="Arial"/>
                <a:ea typeface="Arial"/>
                <a:cs typeface="Arial"/>
                <a:sym typeface="Arial"/>
              </a:rPr>
              <a:t>Instalación de Android Annotations</a:t>
            </a:r>
            <a:endParaRPr b="1" sz="1200">
              <a:solidFill>
                <a:srgbClr val="121867"/>
              </a:solidFill>
              <a:latin typeface="Lato"/>
              <a:ea typeface="Lato"/>
              <a:cs typeface="Lato"/>
              <a:sym typeface="Lato"/>
            </a:endParaRPr>
          </a:p>
          <a:p>
            <a:pPr indent="0" lvl="0" marL="0" rtl="0" algn="l">
              <a:spcBef>
                <a:spcPts val="600"/>
              </a:spcBef>
              <a:spcAft>
                <a:spcPts val="0"/>
              </a:spcAft>
              <a:buNone/>
            </a:pPr>
            <a:r>
              <a:rPr lang="es" sz="1000">
                <a:solidFill>
                  <a:srgbClr val="121867"/>
                </a:solidFill>
                <a:latin typeface="Lato"/>
                <a:ea typeface="Lato"/>
                <a:cs typeface="Lato"/>
                <a:sym typeface="Lato"/>
              </a:rPr>
              <a:t>Vimos como instalar AA, los problemas que generaba y tras solucionarlo el código que genera</a:t>
            </a:r>
            <a:endParaRPr sz="1000">
              <a:solidFill>
                <a:srgbClr val="121867"/>
              </a:solidFill>
              <a:latin typeface="Lato"/>
              <a:ea typeface="Lato"/>
              <a:cs typeface="Lato"/>
              <a:sym typeface="Lato"/>
            </a:endParaRPr>
          </a:p>
        </p:txBody>
      </p:sp>
      <p:sp>
        <p:nvSpPr>
          <p:cNvPr id="186" name="Google Shape;186;p32"/>
          <p:cNvSpPr txBox="1"/>
          <p:nvPr>
            <p:ph idx="3" type="body"/>
          </p:nvPr>
        </p:nvSpPr>
        <p:spPr>
          <a:xfrm>
            <a:off x="5190261" y="1466850"/>
            <a:ext cx="2065500" cy="13050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s" sz="1200">
                <a:solidFill>
                  <a:srgbClr val="121867"/>
                </a:solidFill>
                <a:latin typeface="Lato"/>
                <a:ea typeface="Lato"/>
                <a:cs typeface="Lato"/>
                <a:sym typeface="Lato"/>
              </a:rPr>
              <a:t>Proyecto sin Android Annotations</a:t>
            </a:r>
            <a:endParaRPr b="1" sz="1200">
              <a:solidFill>
                <a:srgbClr val="121867"/>
              </a:solidFill>
              <a:latin typeface="Lato"/>
              <a:ea typeface="Lato"/>
              <a:cs typeface="Lato"/>
              <a:sym typeface="Lato"/>
            </a:endParaRPr>
          </a:p>
          <a:p>
            <a:pPr indent="0" lvl="0" marL="0" rtl="0" algn="l">
              <a:spcBef>
                <a:spcPts val="600"/>
              </a:spcBef>
              <a:spcAft>
                <a:spcPts val="0"/>
              </a:spcAft>
              <a:buNone/>
            </a:pPr>
            <a:r>
              <a:rPr lang="es" sz="1000">
                <a:solidFill>
                  <a:srgbClr val="121867"/>
                </a:solidFill>
                <a:latin typeface="Lato"/>
                <a:ea typeface="Lato"/>
                <a:cs typeface="Lato"/>
                <a:sym typeface="Lato"/>
              </a:rPr>
              <a:t>Montamos un proyecto sin el framework de AA..</a:t>
            </a:r>
            <a:r>
              <a:rPr lang="es" sz="1000">
                <a:solidFill>
                  <a:srgbClr val="121867"/>
                </a:solidFill>
                <a:latin typeface="Lato"/>
                <a:ea typeface="Lato"/>
                <a:cs typeface="Lato"/>
                <a:sym typeface="Lato"/>
              </a:rPr>
              <a:t> </a:t>
            </a:r>
            <a:endParaRPr sz="1000">
              <a:solidFill>
                <a:srgbClr val="121867"/>
              </a:solidFill>
              <a:latin typeface="Lato"/>
              <a:ea typeface="Lato"/>
              <a:cs typeface="Lato"/>
              <a:sym typeface="Lato"/>
            </a:endParaRPr>
          </a:p>
          <a:p>
            <a:pPr indent="0" lvl="0" marL="0" rtl="0" algn="l">
              <a:spcBef>
                <a:spcPts val="600"/>
              </a:spcBef>
              <a:spcAft>
                <a:spcPts val="0"/>
              </a:spcAft>
              <a:buNone/>
            </a:pPr>
            <a:r>
              <a:t/>
            </a:r>
            <a:endParaRPr sz="1000">
              <a:solidFill>
                <a:srgbClr val="121867"/>
              </a:solidFill>
              <a:latin typeface="Lato"/>
              <a:ea typeface="Lato"/>
              <a:cs typeface="Lato"/>
              <a:sym typeface="Lato"/>
            </a:endParaRPr>
          </a:p>
        </p:txBody>
      </p:sp>
      <p:sp>
        <p:nvSpPr>
          <p:cNvPr id="187" name="Google Shape;187;p32"/>
          <p:cNvSpPr txBox="1"/>
          <p:nvPr>
            <p:ph idx="1" type="body"/>
          </p:nvPr>
        </p:nvSpPr>
        <p:spPr>
          <a:xfrm>
            <a:off x="847600" y="3048000"/>
            <a:ext cx="2065500" cy="13050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Clr>
                <a:schemeClr val="dk1"/>
              </a:buClr>
              <a:buSzPts val="1100"/>
              <a:buFont typeface="Arial"/>
              <a:buNone/>
            </a:pPr>
            <a:r>
              <a:rPr b="1" lang="es" sz="1200">
                <a:solidFill>
                  <a:srgbClr val="121867"/>
                </a:solidFill>
                <a:latin typeface="Lato"/>
                <a:ea typeface="Lato"/>
                <a:cs typeface="Lato"/>
                <a:sym typeface="Lato"/>
              </a:rPr>
              <a:t>Proyecto con Android Annotations</a:t>
            </a:r>
            <a:endParaRPr b="1" sz="1200">
              <a:solidFill>
                <a:srgbClr val="121867"/>
              </a:solidFill>
              <a:latin typeface="Lato"/>
              <a:ea typeface="Lato"/>
              <a:cs typeface="Lato"/>
              <a:sym typeface="Lato"/>
            </a:endParaRPr>
          </a:p>
          <a:p>
            <a:pPr indent="0" lvl="0" marL="0" rtl="0" algn="l">
              <a:spcBef>
                <a:spcPts val="600"/>
              </a:spcBef>
              <a:spcAft>
                <a:spcPts val="0"/>
              </a:spcAft>
              <a:buClr>
                <a:schemeClr val="dk1"/>
              </a:buClr>
              <a:buSzPts val="1100"/>
              <a:buFont typeface="Arial"/>
              <a:buNone/>
            </a:pPr>
            <a:r>
              <a:rPr lang="es" sz="1000">
                <a:solidFill>
                  <a:srgbClr val="121867"/>
                </a:solidFill>
                <a:latin typeface="Lato"/>
                <a:ea typeface="Lato"/>
                <a:cs typeface="Lato"/>
                <a:sym typeface="Lato"/>
              </a:rPr>
              <a:t>Montamos un proyecto con el framework de AA para comparar con el proyecto anterior y el ahorro de código/tiempo supuesto.</a:t>
            </a:r>
            <a:endParaRPr sz="1000">
              <a:solidFill>
                <a:srgbClr val="121867"/>
              </a:solidFill>
              <a:latin typeface="Lato"/>
              <a:ea typeface="Lato"/>
              <a:cs typeface="Lato"/>
              <a:sym typeface="Lato"/>
            </a:endParaRPr>
          </a:p>
        </p:txBody>
      </p:sp>
      <p:pic>
        <p:nvPicPr>
          <p:cNvPr id="188" name="Google Shape;188;p32"/>
          <p:cNvPicPr preferRelativeResize="0"/>
          <p:nvPr/>
        </p:nvPicPr>
        <p:blipFill>
          <a:blip r:embed="rId3">
            <a:alphaModFix/>
          </a:blip>
          <a:stretch>
            <a:fillRect/>
          </a:stretch>
        </p:blipFill>
        <p:spPr>
          <a:xfrm>
            <a:off x="5573213" y="3048000"/>
            <a:ext cx="1299574" cy="1531334"/>
          </a:xfrm>
          <a:prstGeom prst="rect">
            <a:avLst/>
          </a:prstGeom>
          <a:noFill/>
          <a:ln>
            <a:noFill/>
          </a:ln>
          <a:effectLst>
            <a:outerShdw blurRad="114300" rotWithShape="0" algn="bl" dist="57150">
              <a:srgbClr val="000000">
                <a:alpha val="50000"/>
              </a:srgbClr>
            </a:outerShdw>
          </a:effectLst>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 name="Shape 70"/>
        <p:cNvGrpSpPr/>
        <p:nvPr/>
      </p:nvGrpSpPr>
      <p:grpSpPr>
        <a:xfrm>
          <a:off x="0" y="0"/>
          <a:ext cx="0" cy="0"/>
          <a:chOff x="0" y="0"/>
          <a:chExt cx="0" cy="0"/>
        </a:xfrm>
      </p:grpSpPr>
      <p:sp>
        <p:nvSpPr>
          <p:cNvPr id="71" name="Google Shape;71;p15"/>
          <p:cNvSpPr txBox="1"/>
          <p:nvPr>
            <p:ph type="title"/>
          </p:nvPr>
        </p:nvSpPr>
        <p:spPr>
          <a:xfrm>
            <a:off x="838350" y="893500"/>
            <a:ext cx="5324100" cy="48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solidFill>
                  <a:srgbClr val="121867"/>
                </a:solidFill>
                <a:latin typeface="Lato"/>
                <a:ea typeface="Lato"/>
                <a:cs typeface="Lato"/>
                <a:sym typeface="Lato"/>
              </a:rPr>
              <a:t>TEMARIO DEL </a:t>
            </a:r>
            <a:r>
              <a:rPr lang="es">
                <a:solidFill>
                  <a:srgbClr val="F33784"/>
                </a:solidFill>
                <a:latin typeface="Lato"/>
                <a:ea typeface="Lato"/>
                <a:cs typeface="Lato"/>
                <a:sym typeface="Lato"/>
              </a:rPr>
              <a:t>CURSO</a:t>
            </a:r>
            <a:endParaRPr>
              <a:solidFill>
                <a:srgbClr val="121867"/>
              </a:solidFill>
              <a:latin typeface="Lato"/>
              <a:ea typeface="Lato"/>
              <a:cs typeface="Lato"/>
              <a:sym typeface="Lato"/>
            </a:endParaRPr>
          </a:p>
        </p:txBody>
      </p:sp>
      <p:sp>
        <p:nvSpPr>
          <p:cNvPr id="72" name="Google Shape;72;p15"/>
          <p:cNvSpPr txBox="1"/>
          <p:nvPr>
            <p:ph idx="1" type="body"/>
          </p:nvPr>
        </p:nvSpPr>
        <p:spPr>
          <a:xfrm>
            <a:off x="838250" y="1504950"/>
            <a:ext cx="7067400" cy="2255700"/>
          </a:xfrm>
          <a:prstGeom prst="rect">
            <a:avLst/>
          </a:prstGeom>
        </p:spPr>
        <p:txBody>
          <a:bodyPr anchorCtr="0" anchor="t" bIns="91425" lIns="91425" spcFirstLastPara="1" rIns="91425" wrap="square" tIns="91425">
            <a:noAutofit/>
          </a:bodyPr>
          <a:lstStyle/>
          <a:p>
            <a:pPr indent="-355600" lvl="0" marL="457200" rtl="0" algn="l">
              <a:spcBef>
                <a:spcPts val="600"/>
              </a:spcBef>
              <a:spcAft>
                <a:spcPts val="0"/>
              </a:spcAft>
              <a:buClr>
                <a:srgbClr val="F33784"/>
              </a:buClr>
              <a:buSzPts val="2000"/>
              <a:buFont typeface="Lato"/>
              <a:buChar char="▸"/>
            </a:pPr>
            <a:r>
              <a:rPr lang="es">
                <a:solidFill>
                  <a:srgbClr val="F33784"/>
                </a:solidFill>
                <a:latin typeface="Arial"/>
                <a:ea typeface="Arial"/>
                <a:cs typeface="Arial"/>
                <a:sym typeface="Arial"/>
              </a:rPr>
              <a:t>Introduccion a AndroidAnnotations</a:t>
            </a:r>
            <a:endParaRPr>
              <a:solidFill>
                <a:srgbClr val="F33784"/>
              </a:solidFill>
              <a:latin typeface="Lato"/>
              <a:ea typeface="Lato"/>
              <a:cs typeface="Lato"/>
              <a:sym typeface="Lato"/>
            </a:endParaRPr>
          </a:p>
          <a:p>
            <a:pPr indent="-355600" lvl="0" marL="457200" rtl="0" algn="l">
              <a:spcBef>
                <a:spcPts val="0"/>
              </a:spcBef>
              <a:spcAft>
                <a:spcPts val="0"/>
              </a:spcAft>
              <a:buClr>
                <a:srgbClr val="121867"/>
              </a:buClr>
              <a:buSzPts val="2000"/>
              <a:buFont typeface="Lato"/>
              <a:buChar char="▸"/>
            </a:pPr>
            <a:r>
              <a:rPr lang="es">
                <a:solidFill>
                  <a:srgbClr val="121867"/>
                </a:solidFill>
                <a:latin typeface="Arial"/>
                <a:ea typeface="Arial"/>
                <a:cs typeface="Arial"/>
                <a:sym typeface="Arial"/>
              </a:rPr>
              <a:t>Primeras anotaciones</a:t>
            </a:r>
            <a:endParaRPr>
              <a:solidFill>
                <a:srgbClr val="121867"/>
              </a:solidFill>
              <a:latin typeface="Lato"/>
              <a:ea typeface="Lato"/>
              <a:cs typeface="Lato"/>
              <a:sym typeface="Lato"/>
            </a:endParaRPr>
          </a:p>
          <a:p>
            <a:pPr indent="-355600" lvl="0" marL="457200" rtl="0" algn="l">
              <a:spcBef>
                <a:spcPts val="0"/>
              </a:spcBef>
              <a:spcAft>
                <a:spcPts val="0"/>
              </a:spcAft>
              <a:buClr>
                <a:srgbClr val="121867"/>
              </a:buClr>
              <a:buSzPts val="2000"/>
              <a:buFont typeface="Lato"/>
              <a:buChar char="▸"/>
            </a:pPr>
            <a:r>
              <a:rPr lang="es">
                <a:solidFill>
                  <a:srgbClr val="121867"/>
                </a:solidFill>
                <a:latin typeface="Arial"/>
                <a:ea typeface="Arial"/>
                <a:cs typeface="Arial"/>
                <a:sym typeface="Arial"/>
              </a:rPr>
              <a:t>Inyección</a:t>
            </a:r>
            <a:endParaRPr>
              <a:solidFill>
                <a:srgbClr val="121867"/>
              </a:solidFill>
              <a:latin typeface="Arial"/>
              <a:ea typeface="Arial"/>
              <a:cs typeface="Arial"/>
              <a:sym typeface="Arial"/>
            </a:endParaRPr>
          </a:p>
          <a:p>
            <a:pPr indent="-355600" lvl="0" marL="457200" rtl="0" algn="l">
              <a:spcBef>
                <a:spcPts val="0"/>
              </a:spcBef>
              <a:spcAft>
                <a:spcPts val="0"/>
              </a:spcAft>
              <a:buClr>
                <a:srgbClr val="121867"/>
              </a:buClr>
              <a:buSzPts val="2000"/>
              <a:buFont typeface="Arial"/>
              <a:buChar char="▸"/>
            </a:pPr>
            <a:r>
              <a:rPr lang="es">
                <a:solidFill>
                  <a:srgbClr val="121867"/>
                </a:solidFill>
                <a:latin typeface="Arial"/>
                <a:ea typeface="Arial"/>
                <a:cs typeface="Arial"/>
                <a:sym typeface="Arial"/>
              </a:rPr>
              <a:t>Ciclo de vida de una app</a:t>
            </a:r>
            <a:endParaRPr>
              <a:solidFill>
                <a:srgbClr val="121867"/>
              </a:solidFill>
              <a:latin typeface="Arial"/>
              <a:ea typeface="Arial"/>
              <a:cs typeface="Arial"/>
              <a:sym typeface="Arial"/>
            </a:endParaRPr>
          </a:p>
          <a:p>
            <a:pPr indent="-355600" lvl="0" marL="457200" rtl="0" algn="l">
              <a:spcBef>
                <a:spcPts val="0"/>
              </a:spcBef>
              <a:spcAft>
                <a:spcPts val="0"/>
              </a:spcAft>
              <a:buClr>
                <a:srgbClr val="121867"/>
              </a:buClr>
              <a:buSzPts val="2000"/>
              <a:buFont typeface="Arial"/>
              <a:buChar char="▸"/>
            </a:pPr>
            <a:r>
              <a:rPr lang="es">
                <a:solidFill>
                  <a:srgbClr val="121867"/>
                </a:solidFill>
                <a:latin typeface="Arial"/>
                <a:ea typeface="Arial"/>
                <a:cs typeface="Arial"/>
                <a:sym typeface="Arial"/>
              </a:rPr>
              <a:t>Acceso a los recursos</a:t>
            </a:r>
            <a:endParaRPr>
              <a:solidFill>
                <a:srgbClr val="121867"/>
              </a:solidFill>
              <a:latin typeface="Arial"/>
              <a:ea typeface="Arial"/>
              <a:cs typeface="Arial"/>
              <a:sym typeface="Arial"/>
            </a:endParaRPr>
          </a:p>
          <a:p>
            <a:pPr indent="-355600" lvl="0" marL="457200" rtl="0" algn="l">
              <a:spcBef>
                <a:spcPts val="0"/>
              </a:spcBef>
              <a:spcAft>
                <a:spcPts val="0"/>
              </a:spcAft>
              <a:buClr>
                <a:srgbClr val="121867"/>
              </a:buClr>
              <a:buSzPts val="2000"/>
              <a:buFont typeface="Arial"/>
              <a:buChar char="▸"/>
            </a:pPr>
            <a:r>
              <a:rPr lang="es">
                <a:solidFill>
                  <a:srgbClr val="121867"/>
                </a:solidFill>
                <a:latin typeface="Arial"/>
                <a:ea typeface="Arial"/>
                <a:cs typeface="Arial"/>
                <a:sym typeface="Arial"/>
              </a:rPr>
              <a:t>Practica final</a:t>
            </a:r>
            <a:endParaRPr>
              <a:solidFill>
                <a:srgbClr val="121867"/>
              </a:solidFill>
              <a:latin typeface="Arial"/>
              <a:ea typeface="Arial"/>
              <a:cs typeface="Arial"/>
              <a:sym typeface="Arial"/>
            </a:endParaRPr>
          </a:p>
          <a:p>
            <a:pPr indent="-355600" lvl="0" marL="457200" rtl="0" algn="l">
              <a:spcBef>
                <a:spcPts val="0"/>
              </a:spcBef>
              <a:spcAft>
                <a:spcPts val="0"/>
              </a:spcAft>
              <a:buClr>
                <a:srgbClr val="121867"/>
              </a:buClr>
              <a:buSzPts val="2000"/>
              <a:buFont typeface="Arial"/>
              <a:buChar char="▸"/>
            </a:pPr>
            <a:r>
              <a:rPr lang="es">
                <a:solidFill>
                  <a:srgbClr val="121867"/>
                </a:solidFill>
                <a:latin typeface="Arial"/>
                <a:ea typeface="Arial"/>
                <a:cs typeface="Arial"/>
                <a:sym typeface="Arial"/>
              </a:rPr>
              <a:t>Examen</a:t>
            </a:r>
            <a:endParaRPr>
              <a:solidFill>
                <a:srgbClr val="121867"/>
              </a:solidFill>
              <a:latin typeface="Arial"/>
              <a:ea typeface="Arial"/>
              <a:cs typeface="Arial"/>
              <a:sym typeface="Arial"/>
            </a:endParaRPr>
          </a:p>
          <a:p>
            <a:pPr indent="-355600" lvl="0" marL="457200" rtl="0" algn="l">
              <a:spcBef>
                <a:spcPts val="0"/>
              </a:spcBef>
              <a:spcAft>
                <a:spcPts val="0"/>
              </a:spcAft>
              <a:buClr>
                <a:srgbClr val="121867"/>
              </a:buClr>
              <a:buSzPts val="2000"/>
              <a:buFont typeface="Arial"/>
              <a:buChar char="▸"/>
            </a:pPr>
            <a:r>
              <a:rPr lang="es">
                <a:solidFill>
                  <a:srgbClr val="121867"/>
                </a:solidFill>
                <a:latin typeface="Arial"/>
                <a:ea typeface="Arial"/>
                <a:cs typeface="Arial"/>
                <a:sym typeface="Arial"/>
              </a:rPr>
              <a:t>Recapitulación de las anotaciones</a:t>
            </a:r>
            <a:endParaRPr>
              <a:solidFill>
                <a:srgbClr val="121867"/>
              </a:solidFill>
              <a:latin typeface="Arial"/>
              <a:ea typeface="Arial"/>
              <a:cs typeface="Arial"/>
              <a:sym typeface="Arial"/>
            </a:endParaRPr>
          </a:p>
          <a:p>
            <a:pPr indent="0" lvl="0" marL="0" rtl="0" algn="l">
              <a:spcBef>
                <a:spcPts val="600"/>
              </a:spcBef>
              <a:spcAft>
                <a:spcPts val="0"/>
              </a:spcAft>
              <a:buNone/>
            </a:pPr>
            <a:r>
              <a:t/>
            </a:r>
            <a:endParaRPr>
              <a:solidFill>
                <a:srgbClr val="121867"/>
              </a:solidFill>
              <a:latin typeface="Lato"/>
              <a:ea typeface="Lato"/>
              <a:cs typeface="Lato"/>
              <a:sym typeface="Lato"/>
            </a:endParaRPr>
          </a:p>
          <a:p>
            <a:pPr indent="0" lvl="0" marL="0" rtl="0" algn="l">
              <a:spcBef>
                <a:spcPts val="600"/>
              </a:spcBef>
              <a:spcAft>
                <a:spcPts val="0"/>
              </a:spcAft>
              <a:buNone/>
            </a:pPr>
            <a:r>
              <a:t/>
            </a:r>
            <a:endParaRPr>
              <a:solidFill>
                <a:srgbClr val="717173"/>
              </a:solidFill>
              <a:latin typeface="Lato"/>
              <a:ea typeface="Lato"/>
              <a:cs typeface="Lato"/>
              <a:sym typeface="Lat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2" name="Shape 192"/>
        <p:cNvGrpSpPr/>
        <p:nvPr/>
      </p:nvGrpSpPr>
      <p:grpSpPr>
        <a:xfrm>
          <a:off x="0" y="0"/>
          <a:ext cx="0" cy="0"/>
          <a:chOff x="0" y="0"/>
          <a:chExt cx="0" cy="0"/>
        </a:xfrm>
      </p:grpSpPr>
      <p:sp>
        <p:nvSpPr>
          <p:cNvPr id="193" name="Google Shape;193;p33"/>
          <p:cNvSpPr txBox="1"/>
          <p:nvPr>
            <p:ph type="ctrTitle"/>
          </p:nvPr>
        </p:nvSpPr>
        <p:spPr>
          <a:xfrm>
            <a:off x="648300" y="3175950"/>
            <a:ext cx="7020300" cy="1182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solidFill>
                  <a:srgbClr val="121867"/>
                </a:solidFill>
                <a:latin typeface="Lato"/>
                <a:ea typeface="Lato"/>
                <a:cs typeface="Lato"/>
                <a:sym typeface="Lato"/>
              </a:rPr>
              <a:t>TEMA 2:</a:t>
            </a:r>
            <a:endParaRPr>
              <a:solidFill>
                <a:srgbClr val="121867"/>
              </a:solidFill>
              <a:latin typeface="Lato"/>
              <a:ea typeface="Lato"/>
              <a:cs typeface="Lato"/>
              <a:sym typeface="Lato"/>
            </a:endParaRPr>
          </a:p>
          <a:p>
            <a:pPr indent="0" lvl="0" marL="0" rtl="0" algn="l">
              <a:spcBef>
                <a:spcPts val="0"/>
              </a:spcBef>
              <a:spcAft>
                <a:spcPts val="0"/>
              </a:spcAft>
              <a:buNone/>
            </a:pPr>
            <a:r>
              <a:rPr lang="es">
                <a:solidFill>
                  <a:srgbClr val="F33784"/>
                </a:solidFill>
                <a:latin typeface="Lato"/>
                <a:ea typeface="Lato"/>
                <a:cs typeface="Lato"/>
                <a:sym typeface="Lato"/>
              </a:rPr>
              <a:t>Primera</a:t>
            </a:r>
            <a:r>
              <a:rPr lang="es">
                <a:solidFill>
                  <a:srgbClr val="F33784"/>
                </a:solidFill>
                <a:latin typeface="Lato"/>
                <a:ea typeface="Lato"/>
                <a:cs typeface="Lato"/>
                <a:sym typeface="Lato"/>
              </a:rPr>
              <a:t>s</a:t>
            </a:r>
            <a:endParaRPr>
              <a:solidFill>
                <a:srgbClr val="F33784"/>
              </a:solidFill>
              <a:latin typeface="Lato"/>
              <a:ea typeface="Lato"/>
              <a:cs typeface="Lato"/>
              <a:sym typeface="Lato"/>
            </a:endParaRPr>
          </a:p>
          <a:p>
            <a:pPr indent="0" lvl="0" marL="0" rtl="0" algn="l">
              <a:spcBef>
                <a:spcPts val="0"/>
              </a:spcBef>
              <a:spcAft>
                <a:spcPts val="0"/>
              </a:spcAft>
              <a:buNone/>
            </a:pPr>
            <a:r>
              <a:rPr lang="es">
                <a:solidFill>
                  <a:srgbClr val="F33784"/>
                </a:solidFill>
                <a:latin typeface="Lato"/>
                <a:ea typeface="Lato"/>
                <a:cs typeface="Lato"/>
                <a:sym typeface="Lato"/>
              </a:rPr>
              <a:t>anotaciones</a:t>
            </a:r>
            <a:endParaRPr>
              <a:solidFill>
                <a:srgbClr val="121867"/>
              </a:solidFill>
              <a:latin typeface="Lato"/>
              <a:ea typeface="Lato"/>
              <a:cs typeface="Lato"/>
              <a:sym typeface="Lato"/>
            </a:endParaRPr>
          </a:p>
        </p:txBody>
      </p:sp>
      <p:pic>
        <p:nvPicPr>
          <p:cNvPr id="194" name="Google Shape;194;p33"/>
          <p:cNvPicPr preferRelativeResize="0"/>
          <p:nvPr/>
        </p:nvPicPr>
        <p:blipFill>
          <a:blip r:embed="rId3">
            <a:alphaModFix/>
          </a:blip>
          <a:stretch>
            <a:fillRect/>
          </a:stretch>
        </p:blipFill>
        <p:spPr>
          <a:xfrm>
            <a:off x="5969797" y="2027896"/>
            <a:ext cx="2132651" cy="1087724"/>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8" name="Shape 198"/>
        <p:cNvGrpSpPr/>
        <p:nvPr/>
      </p:nvGrpSpPr>
      <p:grpSpPr>
        <a:xfrm>
          <a:off x="0" y="0"/>
          <a:ext cx="0" cy="0"/>
          <a:chOff x="0" y="0"/>
          <a:chExt cx="0" cy="0"/>
        </a:xfrm>
      </p:grpSpPr>
      <p:sp>
        <p:nvSpPr>
          <p:cNvPr id="199" name="Google Shape;199;p34"/>
          <p:cNvSpPr txBox="1"/>
          <p:nvPr>
            <p:ph type="title"/>
          </p:nvPr>
        </p:nvSpPr>
        <p:spPr>
          <a:xfrm>
            <a:off x="838350" y="893500"/>
            <a:ext cx="5324100" cy="48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solidFill>
                  <a:srgbClr val="121867"/>
                </a:solidFill>
                <a:latin typeface="Lato"/>
                <a:ea typeface="Lato"/>
                <a:cs typeface="Lato"/>
                <a:sym typeface="Lato"/>
              </a:rPr>
              <a:t>TEMARIO DEL </a:t>
            </a:r>
            <a:r>
              <a:rPr lang="es">
                <a:solidFill>
                  <a:srgbClr val="F33784"/>
                </a:solidFill>
                <a:latin typeface="Lato"/>
                <a:ea typeface="Lato"/>
                <a:cs typeface="Lato"/>
                <a:sym typeface="Lato"/>
              </a:rPr>
              <a:t>CURSO</a:t>
            </a:r>
            <a:endParaRPr>
              <a:solidFill>
                <a:srgbClr val="121867"/>
              </a:solidFill>
              <a:latin typeface="Lato"/>
              <a:ea typeface="Lato"/>
              <a:cs typeface="Lato"/>
              <a:sym typeface="Lato"/>
            </a:endParaRPr>
          </a:p>
        </p:txBody>
      </p:sp>
      <p:sp>
        <p:nvSpPr>
          <p:cNvPr id="200" name="Google Shape;200;p34"/>
          <p:cNvSpPr txBox="1"/>
          <p:nvPr>
            <p:ph idx="1" type="body"/>
          </p:nvPr>
        </p:nvSpPr>
        <p:spPr>
          <a:xfrm>
            <a:off x="838250" y="1504950"/>
            <a:ext cx="7067400" cy="2255700"/>
          </a:xfrm>
          <a:prstGeom prst="rect">
            <a:avLst/>
          </a:prstGeom>
        </p:spPr>
        <p:txBody>
          <a:bodyPr anchorCtr="0" anchor="t" bIns="91425" lIns="91425" spcFirstLastPara="1" rIns="91425" wrap="square" tIns="91425">
            <a:noAutofit/>
          </a:bodyPr>
          <a:lstStyle/>
          <a:p>
            <a:pPr indent="-355600" lvl="0" marL="457200" rtl="0" algn="l">
              <a:spcBef>
                <a:spcPts val="600"/>
              </a:spcBef>
              <a:spcAft>
                <a:spcPts val="0"/>
              </a:spcAft>
              <a:buClr>
                <a:srgbClr val="121867"/>
              </a:buClr>
              <a:buSzPts val="2000"/>
              <a:buFont typeface="Lato"/>
              <a:buChar char="▸"/>
            </a:pPr>
            <a:r>
              <a:rPr lang="es">
                <a:solidFill>
                  <a:srgbClr val="121867"/>
                </a:solidFill>
                <a:latin typeface="Arial"/>
                <a:ea typeface="Arial"/>
                <a:cs typeface="Arial"/>
                <a:sym typeface="Arial"/>
              </a:rPr>
              <a:t>Introduccion a AndroidAnnotations</a:t>
            </a:r>
            <a:endParaRPr>
              <a:solidFill>
                <a:srgbClr val="121867"/>
              </a:solidFill>
              <a:latin typeface="Lato"/>
              <a:ea typeface="Lato"/>
              <a:cs typeface="Lato"/>
              <a:sym typeface="Lato"/>
            </a:endParaRPr>
          </a:p>
          <a:p>
            <a:pPr indent="-355600" lvl="0" marL="457200" rtl="0" algn="l">
              <a:spcBef>
                <a:spcPts val="0"/>
              </a:spcBef>
              <a:spcAft>
                <a:spcPts val="0"/>
              </a:spcAft>
              <a:buClr>
                <a:srgbClr val="F33784"/>
              </a:buClr>
              <a:buSzPts val="2000"/>
              <a:buFont typeface="Lato"/>
              <a:buChar char="▸"/>
            </a:pPr>
            <a:r>
              <a:rPr lang="es">
                <a:solidFill>
                  <a:srgbClr val="F33784"/>
                </a:solidFill>
                <a:latin typeface="Arial"/>
                <a:ea typeface="Arial"/>
                <a:cs typeface="Arial"/>
                <a:sym typeface="Arial"/>
              </a:rPr>
              <a:t>Primeras anotaciones</a:t>
            </a:r>
            <a:endParaRPr>
              <a:solidFill>
                <a:srgbClr val="F33784"/>
              </a:solidFill>
              <a:latin typeface="Lato"/>
              <a:ea typeface="Lato"/>
              <a:cs typeface="Lato"/>
              <a:sym typeface="Lato"/>
            </a:endParaRPr>
          </a:p>
          <a:p>
            <a:pPr indent="-355600" lvl="0" marL="457200" rtl="0" algn="l">
              <a:spcBef>
                <a:spcPts val="0"/>
              </a:spcBef>
              <a:spcAft>
                <a:spcPts val="0"/>
              </a:spcAft>
              <a:buClr>
                <a:srgbClr val="121867"/>
              </a:buClr>
              <a:buSzPts val="2000"/>
              <a:buFont typeface="Lato"/>
              <a:buChar char="▸"/>
            </a:pPr>
            <a:r>
              <a:rPr lang="es">
                <a:solidFill>
                  <a:srgbClr val="121867"/>
                </a:solidFill>
                <a:latin typeface="Arial"/>
                <a:ea typeface="Arial"/>
                <a:cs typeface="Arial"/>
                <a:sym typeface="Arial"/>
              </a:rPr>
              <a:t>Inyección</a:t>
            </a:r>
            <a:endParaRPr>
              <a:solidFill>
                <a:srgbClr val="121867"/>
              </a:solidFill>
              <a:latin typeface="Arial"/>
              <a:ea typeface="Arial"/>
              <a:cs typeface="Arial"/>
              <a:sym typeface="Arial"/>
            </a:endParaRPr>
          </a:p>
          <a:p>
            <a:pPr indent="-355600" lvl="0" marL="457200" rtl="0" algn="l">
              <a:spcBef>
                <a:spcPts val="0"/>
              </a:spcBef>
              <a:spcAft>
                <a:spcPts val="0"/>
              </a:spcAft>
              <a:buClr>
                <a:srgbClr val="121867"/>
              </a:buClr>
              <a:buSzPts val="2000"/>
              <a:buFont typeface="Arial"/>
              <a:buChar char="▸"/>
            </a:pPr>
            <a:r>
              <a:rPr lang="es">
                <a:solidFill>
                  <a:srgbClr val="121867"/>
                </a:solidFill>
                <a:latin typeface="Arial"/>
                <a:ea typeface="Arial"/>
                <a:cs typeface="Arial"/>
                <a:sym typeface="Arial"/>
              </a:rPr>
              <a:t>Ciclo de vida de una app</a:t>
            </a:r>
            <a:endParaRPr>
              <a:solidFill>
                <a:srgbClr val="121867"/>
              </a:solidFill>
              <a:latin typeface="Arial"/>
              <a:ea typeface="Arial"/>
              <a:cs typeface="Arial"/>
              <a:sym typeface="Arial"/>
            </a:endParaRPr>
          </a:p>
          <a:p>
            <a:pPr indent="-355600" lvl="0" marL="457200" rtl="0" algn="l">
              <a:spcBef>
                <a:spcPts val="0"/>
              </a:spcBef>
              <a:spcAft>
                <a:spcPts val="0"/>
              </a:spcAft>
              <a:buClr>
                <a:srgbClr val="121867"/>
              </a:buClr>
              <a:buSzPts val="2000"/>
              <a:buFont typeface="Arial"/>
              <a:buChar char="▸"/>
            </a:pPr>
            <a:r>
              <a:rPr lang="es">
                <a:solidFill>
                  <a:srgbClr val="121867"/>
                </a:solidFill>
                <a:latin typeface="Arial"/>
                <a:ea typeface="Arial"/>
                <a:cs typeface="Arial"/>
                <a:sym typeface="Arial"/>
              </a:rPr>
              <a:t>Acceso a los recursos</a:t>
            </a:r>
            <a:endParaRPr>
              <a:solidFill>
                <a:srgbClr val="121867"/>
              </a:solidFill>
              <a:latin typeface="Arial"/>
              <a:ea typeface="Arial"/>
              <a:cs typeface="Arial"/>
              <a:sym typeface="Arial"/>
            </a:endParaRPr>
          </a:p>
          <a:p>
            <a:pPr indent="-355600" lvl="0" marL="457200" rtl="0" algn="l">
              <a:spcBef>
                <a:spcPts val="0"/>
              </a:spcBef>
              <a:spcAft>
                <a:spcPts val="0"/>
              </a:spcAft>
              <a:buClr>
                <a:srgbClr val="121867"/>
              </a:buClr>
              <a:buSzPts val="2000"/>
              <a:buFont typeface="Arial"/>
              <a:buChar char="▸"/>
            </a:pPr>
            <a:r>
              <a:rPr lang="es">
                <a:solidFill>
                  <a:srgbClr val="121867"/>
                </a:solidFill>
                <a:latin typeface="Arial"/>
                <a:ea typeface="Arial"/>
                <a:cs typeface="Arial"/>
                <a:sym typeface="Arial"/>
              </a:rPr>
              <a:t>Practica final</a:t>
            </a:r>
            <a:endParaRPr>
              <a:solidFill>
                <a:srgbClr val="121867"/>
              </a:solidFill>
              <a:latin typeface="Arial"/>
              <a:ea typeface="Arial"/>
              <a:cs typeface="Arial"/>
              <a:sym typeface="Arial"/>
            </a:endParaRPr>
          </a:p>
          <a:p>
            <a:pPr indent="-355600" lvl="0" marL="457200" rtl="0" algn="l">
              <a:spcBef>
                <a:spcPts val="0"/>
              </a:spcBef>
              <a:spcAft>
                <a:spcPts val="0"/>
              </a:spcAft>
              <a:buClr>
                <a:srgbClr val="121867"/>
              </a:buClr>
              <a:buSzPts val="2000"/>
              <a:buFont typeface="Arial"/>
              <a:buChar char="▸"/>
            </a:pPr>
            <a:r>
              <a:rPr lang="es">
                <a:solidFill>
                  <a:srgbClr val="121867"/>
                </a:solidFill>
                <a:latin typeface="Arial"/>
                <a:ea typeface="Arial"/>
                <a:cs typeface="Arial"/>
                <a:sym typeface="Arial"/>
              </a:rPr>
              <a:t>Examen</a:t>
            </a:r>
            <a:endParaRPr>
              <a:solidFill>
                <a:srgbClr val="121867"/>
              </a:solidFill>
              <a:latin typeface="Arial"/>
              <a:ea typeface="Arial"/>
              <a:cs typeface="Arial"/>
              <a:sym typeface="Arial"/>
            </a:endParaRPr>
          </a:p>
          <a:p>
            <a:pPr indent="-355600" lvl="0" marL="457200" rtl="0" algn="l">
              <a:spcBef>
                <a:spcPts val="0"/>
              </a:spcBef>
              <a:spcAft>
                <a:spcPts val="0"/>
              </a:spcAft>
              <a:buClr>
                <a:srgbClr val="121867"/>
              </a:buClr>
              <a:buSzPts val="2000"/>
              <a:buFont typeface="Arial"/>
              <a:buChar char="▸"/>
            </a:pPr>
            <a:r>
              <a:rPr lang="es">
                <a:solidFill>
                  <a:srgbClr val="121867"/>
                </a:solidFill>
                <a:latin typeface="Arial"/>
                <a:ea typeface="Arial"/>
                <a:cs typeface="Arial"/>
                <a:sym typeface="Arial"/>
              </a:rPr>
              <a:t>Recapitulación de las anotaciones</a:t>
            </a:r>
            <a:endParaRPr>
              <a:solidFill>
                <a:srgbClr val="121867"/>
              </a:solidFill>
              <a:latin typeface="Arial"/>
              <a:ea typeface="Arial"/>
              <a:cs typeface="Arial"/>
              <a:sym typeface="Arial"/>
            </a:endParaRPr>
          </a:p>
          <a:p>
            <a:pPr indent="0" lvl="0" marL="0" rtl="0" algn="l">
              <a:spcBef>
                <a:spcPts val="600"/>
              </a:spcBef>
              <a:spcAft>
                <a:spcPts val="0"/>
              </a:spcAft>
              <a:buNone/>
            </a:pPr>
            <a:r>
              <a:t/>
            </a:r>
            <a:endParaRPr>
              <a:solidFill>
                <a:srgbClr val="121867"/>
              </a:solidFill>
              <a:latin typeface="Lato"/>
              <a:ea typeface="Lato"/>
              <a:cs typeface="Lato"/>
              <a:sym typeface="Lato"/>
            </a:endParaRPr>
          </a:p>
          <a:p>
            <a:pPr indent="0" lvl="0" marL="0" rtl="0" algn="l">
              <a:spcBef>
                <a:spcPts val="600"/>
              </a:spcBef>
              <a:spcAft>
                <a:spcPts val="0"/>
              </a:spcAft>
              <a:buNone/>
            </a:pPr>
            <a:r>
              <a:t/>
            </a:r>
            <a:endParaRPr>
              <a:solidFill>
                <a:srgbClr val="717173"/>
              </a:solidFill>
              <a:latin typeface="Lato"/>
              <a:ea typeface="Lato"/>
              <a:cs typeface="Lato"/>
              <a:sym typeface="Lato"/>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4" name="Shape 204"/>
        <p:cNvGrpSpPr/>
        <p:nvPr/>
      </p:nvGrpSpPr>
      <p:grpSpPr>
        <a:xfrm>
          <a:off x="0" y="0"/>
          <a:ext cx="0" cy="0"/>
          <a:chOff x="0" y="0"/>
          <a:chExt cx="0" cy="0"/>
        </a:xfrm>
      </p:grpSpPr>
      <p:sp>
        <p:nvSpPr>
          <p:cNvPr id="205" name="Google Shape;205;p35"/>
          <p:cNvSpPr txBox="1"/>
          <p:nvPr/>
        </p:nvSpPr>
        <p:spPr>
          <a:xfrm>
            <a:off x="0" y="1231800"/>
            <a:ext cx="9144000" cy="2679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900"/>
              </a:spcBef>
              <a:spcAft>
                <a:spcPts val="0"/>
              </a:spcAft>
              <a:buNone/>
            </a:pPr>
            <a:r>
              <a:rPr b="1" lang="es" sz="2000">
                <a:solidFill>
                  <a:srgbClr val="121867"/>
                </a:solidFill>
              </a:rPr>
              <a:t>@EActivity</a:t>
            </a:r>
            <a:r>
              <a:rPr lang="es" sz="2000">
                <a:solidFill>
                  <a:srgbClr val="121867"/>
                </a:solidFill>
              </a:rPr>
              <a:t> -&gt; Permite mejorar una actividad con AndroidAnnotations y permite especificar su layout.</a:t>
            </a:r>
            <a:endParaRPr sz="2000">
              <a:solidFill>
                <a:srgbClr val="121867"/>
              </a:solidFill>
            </a:endParaRPr>
          </a:p>
          <a:p>
            <a:pPr indent="0" lvl="0" marL="0" rtl="0" algn="l">
              <a:lnSpc>
                <a:spcPct val="115000"/>
              </a:lnSpc>
              <a:spcBef>
                <a:spcPts val="900"/>
              </a:spcBef>
              <a:spcAft>
                <a:spcPts val="0"/>
              </a:spcAft>
              <a:buNone/>
            </a:pPr>
            <a:r>
              <a:rPr b="1" lang="es" sz="2000">
                <a:solidFill>
                  <a:srgbClr val="121867"/>
                </a:solidFill>
              </a:rPr>
              <a:t>@EApplication</a:t>
            </a:r>
            <a:r>
              <a:rPr lang="es" sz="2000">
                <a:solidFill>
                  <a:srgbClr val="121867"/>
                </a:solidFill>
              </a:rPr>
              <a:t> -&gt; Permite definir una nueva aplicación dentro del proyecto. Recordar que la clase se debe registrar en el manifest("android:name").</a:t>
            </a:r>
            <a:endParaRPr sz="2000">
              <a:solidFill>
                <a:srgbClr val="121867"/>
              </a:solidFill>
            </a:endParaRPr>
          </a:p>
          <a:p>
            <a:pPr indent="0" lvl="0" marL="0" rtl="0" algn="l">
              <a:lnSpc>
                <a:spcPct val="115000"/>
              </a:lnSpc>
              <a:spcBef>
                <a:spcPts val="0"/>
              </a:spcBef>
              <a:spcAft>
                <a:spcPts val="0"/>
              </a:spcAft>
              <a:buNone/>
            </a:pPr>
            <a:r>
              <a:t/>
            </a:r>
            <a:endParaRPr sz="500">
              <a:solidFill>
                <a:srgbClr val="121867"/>
              </a:solidFill>
            </a:endParaRPr>
          </a:p>
          <a:p>
            <a:pPr indent="0" lvl="0" marL="0" rtl="0" algn="l">
              <a:lnSpc>
                <a:spcPct val="115000"/>
              </a:lnSpc>
              <a:spcBef>
                <a:spcPts val="0"/>
              </a:spcBef>
              <a:spcAft>
                <a:spcPts val="0"/>
              </a:spcAft>
              <a:buNone/>
            </a:pPr>
            <a:r>
              <a:rPr b="1" lang="es" sz="2000">
                <a:solidFill>
                  <a:srgbClr val="121867"/>
                </a:solidFill>
              </a:rPr>
              <a:t>@EBean</a:t>
            </a:r>
            <a:r>
              <a:rPr lang="es" sz="2000">
                <a:solidFill>
                  <a:srgbClr val="121867"/>
                </a:solidFill>
              </a:rPr>
              <a:t> -&gt; Permite definir un bean empleando AndroidAnnotations.</a:t>
            </a:r>
            <a:endParaRPr sz="2000">
              <a:solidFill>
                <a:srgbClr val="121867"/>
              </a:solidFill>
            </a:endParaRPr>
          </a:p>
          <a:p>
            <a:pPr indent="0" lvl="0" marL="0" rtl="0" algn="l">
              <a:lnSpc>
                <a:spcPct val="115000"/>
              </a:lnSpc>
              <a:spcBef>
                <a:spcPts val="0"/>
              </a:spcBef>
              <a:spcAft>
                <a:spcPts val="0"/>
              </a:spcAft>
              <a:buNone/>
            </a:pPr>
            <a:r>
              <a:t/>
            </a:r>
            <a:endParaRPr sz="500">
              <a:solidFill>
                <a:srgbClr val="121867"/>
              </a:solidFill>
            </a:endParaRPr>
          </a:p>
          <a:p>
            <a:pPr indent="0" lvl="0" marL="0" rtl="0" algn="l">
              <a:lnSpc>
                <a:spcPct val="115000"/>
              </a:lnSpc>
              <a:spcBef>
                <a:spcPts val="0"/>
              </a:spcBef>
              <a:spcAft>
                <a:spcPts val="0"/>
              </a:spcAft>
              <a:buNone/>
            </a:pPr>
            <a:r>
              <a:rPr b="1" lang="es" sz="2000">
                <a:solidFill>
                  <a:srgbClr val="121867"/>
                </a:solidFill>
              </a:rPr>
              <a:t>@EView </a:t>
            </a:r>
            <a:r>
              <a:rPr lang="es" sz="2000">
                <a:solidFill>
                  <a:srgbClr val="121867"/>
                </a:solidFill>
              </a:rPr>
              <a:t>-&gt; Permite crear un objeto personalizado de UI.</a:t>
            </a:r>
            <a:endParaRPr sz="2000">
              <a:solidFill>
                <a:srgbClr val="121867"/>
              </a:solidFill>
            </a:endParaRPr>
          </a:p>
          <a:p>
            <a:pPr indent="0" lvl="0" marL="0" rtl="0" algn="l">
              <a:lnSpc>
                <a:spcPct val="115000"/>
              </a:lnSpc>
              <a:spcBef>
                <a:spcPts val="0"/>
              </a:spcBef>
              <a:spcAft>
                <a:spcPts val="0"/>
              </a:spcAft>
              <a:buNone/>
            </a:pPr>
            <a:r>
              <a:t/>
            </a:r>
            <a:endParaRPr b="1" sz="2000">
              <a:solidFill>
                <a:srgbClr val="121867"/>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9" name="Shape 209"/>
        <p:cNvGrpSpPr/>
        <p:nvPr/>
      </p:nvGrpSpPr>
      <p:grpSpPr>
        <a:xfrm>
          <a:off x="0" y="0"/>
          <a:ext cx="0" cy="0"/>
          <a:chOff x="0" y="0"/>
          <a:chExt cx="0" cy="0"/>
        </a:xfrm>
      </p:grpSpPr>
      <p:sp>
        <p:nvSpPr>
          <p:cNvPr id="210" name="Google Shape;210;p36"/>
          <p:cNvSpPr txBox="1"/>
          <p:nvPr>
            <p:ph idx="4294967295" type="subTitle"/>
          </p:nvPr>
        </p:nvSpPr>
        <p:spPr>
          <a:xfrm>
            <a:off x="3060325" y="3623050"/>
            <a:ext cx="3023400" cy="586200"/>
          </a:xfrm>
          <a:prstGeom prst="rect">
            <a:avLst/>
          </a:prstGeom>
        </p:spPr>
        <p:txBody>
          <a:bodyPr anchorCtr="0" anchor="t" bIns="91425" lIns="91425" spcFirstLastPara="1" rIns="91425" wrap="square" tIns="91425">
            <a:noAutofit/>
          </a:bodyPr>
          <a:lstStyle/>
          <a:p>
            <a:pPr indent="0" lvl="0" marL="0" rtl="0" algn="ctr">
              <a:spcBef>
                <a:spcPts val="600"/>
              </a:spcBef>
              <a:spcAft>
                <a:spcPts val="0"/>
              </a:spcAft>
              <a:buNone/>
            </a:pPr>
            <a:r>
              <a:rPr lang="es" sz="1800">
                <a:solidFill>
                  <a:srgbClr val="121867"/>
                </a:solidFill>
                <a:latin typeface="Arial"/>
                <a:ea typeface="Arial"/>
                <a:cs typeface="Arial"/>
                <a:sym typeface="Arial"/>
              </a:rPr>
              <a:t>Let’s </a:t>
            </a:r>
            <a:r>
              <a:rPr lang="es" sz="1800">
                <a:solidFill>
                  <a:srgbClr val="F33784"/>
                </a:solidFill>
                <a:latin typeface="Arial"/>
                <a:ea typeface="Arial"/>
                <a:cs typeface="Arial"/>
                <a:sym typeface="Arial"/>
              </a:rPr>
              <a:t>go!</a:t>
            </a:r>
            <a:endParaRPr sz="1800">
              <a:solidFill>
                <a:srgbClr val="F33784"/>
              </a:solidFill>
              <a:latin typeface="Arial"/>
              <a:ea typeface="Arial"/>
              <a:cs typeface="Arial"/>
              <a:sym typeface="Arial"/>
            </a:endParaRPr>
          </a:p>
        </p:txBody>
      </p:sp>
      <p:pic>
        <p:nvPicPr>
          <p:cNvPr id="211" name="Google Shape;211;p36"/>
          <p:cNvPicPr preferRelativeResize="0"/>
          <p:nvPr/>
        </p:nvPicPr>
        <p:blipFill>
          <a:blip r:embed="rId3">
            <a:alphaModFix/>
          </a:blip>
          <a:stretch>
            <a:fillRect/>
          </a:stretch>
        </p:blipFill>
        <p:spPr>
          <a:xfrm>
            <a:off x="2295313" y="1061750"/>
            <a:ext cx="4553424" cy="2561301"/>
          </a:xfrm>
          <a:prstGeom prst="rect">
            <a:avLst/>
          </a:prstGeom>
          <a:noFill/>
          <a:ln>
            <a:noFill/>
          </a:ln>
          <a:effectLst>
            <a:outerShdw blurRad="785813" rotWithShape="0" algn="bl" dir="19020000" dist="228600">
              <a:srgbClr val="000000">
                <a:alpha val="50000"/>
              </a:srgbClr>
            </a:outerShdw>
          </a:effectLst>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5" name="Shape 215"/>
        <p:cNvGrpSpPr/>
        <p:nvPr/>
      </p:nvGrpSpPr>
      <p:grpSpPr>
        <a:xfrm>
          <a:off x="0" y="0"/>
          <a:ext cx="0" cy="0"/>
          <a:chOff x="0" y="0"/>
          <a:chExt cx="0" cy="0"/>
        </a:xfrm>
      </p:grpSpPr>
      <p:sp>
        <p:nvSpPr>
          <p:cNvPr id="216" name="Google Shape;216;p37"/>
          <p:cNvSpPr txBox="1"/>
          <p:nvPr/>
        </p:nvSpPr>
        <p:spPr>
          <a:xfrm>
            <a:off x="0" y="1231800"/>
            <a:ext cx="9144000" cy="2679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s" sz="2000">
                <a:solidFill>
                  <a:srgbClr val="121867"/>
                </a:solidFill>
              </a:rPr>
              <a:t>Práctica #1</a:t>
            </a:r>
            <a:endParaRPr sz="2000">
              <a:solidFill>
                <a:srgbClr val="121867"/>
              </a:solidFill>
            </a:endParaRPr>
          </a:p>
          <a:p>
            <a:pPr indent="0" lvl="0" marL="0" rtl="0" algn="l">
              <a:lnSpc>
                <a:spcPct val="115000"/>
              </a:lnSpc>
              <a:spcBef>
                <a:spcPts val="0"/>
              </a:spcBef>
              <a:spcAft>
                <a:spcPts val="0"/>
              </a:spcAft>
              <a:buNone/>
            </a:pPr>
            <a:r>
              <a:t/>
            </a:r>
            <a:endParaRPr b="1" sz="2000">
              <a:solidFill>
                <a:srgbClr val="121867"/>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0" name="Shape 220"/>
        <p:cNvGrpSpPr/>
        <p:nvPr/>
      </p:nvGrpSpPr>
      <p:grpSpPr>
        <a:xfrm>
          <a:off x="0" y="0"/>
          <a:ext cx="0" cy="0"/>
          <a:chOff x="0" y="0"/>
          <a:chExt cx="0" cy="0"/>
        </a:xfrm>
      </p:grpSpPr>
      <p:sp>
        <p:nvSpPr>
          <p:cNvPr id="221" name="Google Shape;221;p38"/>
          <p:cNvSpPr txBox="1"/>
          <p:nvPr>
            <p:ph type="title"/>
          </p:nvPr>
        </p:nvSpPr>
        <p:spPr>
          <a:xfrm>
            <a:off x="841000" y="969700"/>
            <a:ext cx="4801500" cy="409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solidFill>
                  <a:srgbClr val="121867"/>
                </a:solidFill>
                <a:latin typeface="Lato"/>
                <a:ea typeface="Lato"/>
                <a:cs typeface="Lato"/>
                <a:sym typeface="Lato"/>
              </a:rPr>
              <a:t>CONTENIDOS VISTOS</a:t>
            </a:r>
            <a:endParaRPr>
              <a:solidFill>
                <a:srgbClr val="121867"/>
              </a:solidFill>
              <a:latin typeface="Lato"/>
              <a:ea typeface="Lato"/>
              <a:cs typeface="Lato"/>
              <a:sym typeface="Lato"/>
            </a:endParaRPr>
          </a:p>
        </p:txBody>
      </p:sp>
      <p:sp>
        <p:nvSpPr>
          <p:cNvPr id="222" name="Google Shape;222;p38"/>
          <p:cNvSpPr txBox="1"/>
          <p:nvPr>
            <p:ph idx="1" type="body"/>
          </p:nvPr>
        </p:nvSpPr>
        <p:spPr>
          <a:xfrm>
            <a:off x="847600" y="1466850"/>
            <a:ext cx="2065500" cy="13050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s" sz="1200">
                <a:solidFill>
                  <a:srgbClr val="121867"/>
                </a:solidFill>
                <a:latin typeface="Arial"/>
                <a:ea typeface="Arial"/>
                <a:cs typeface="Arial"/>
                <a:sym typeface="Arial"/>
              </a:rPr>
              <a:t>@EActivity</a:t>
            </a:r>
            <a:endParaRPr b="1" sz="1200">
              <a:solidFill>
                <a:srgbClr val="121867"/>
              </a:solidFill>
              <a:latin typeface="Lato"/>
              <a:ea typeface="Lato"/>
              <a:cs typeface="Lato"/>
              <a:sym typeface="Lato"/>
            </a:endParaRPr>
          </a:p>
          <a:p>
            <a:pPr indent="0" lvl="0" marL="0" rtl="0" algn="l">
              <a:spcBef>
                <a:spcPts val="600"/>
              </a:spcBef>
              <a:spcAft>
                <a:spcPts val="0"/>
              </a:spcAft>
              <a:buNone/>
            </a:pPr>
            <a:r>
              <a:rPr lang="es" sz="1000">
                <a:solidFill>
                  <a:srgbClr val="121867"/>
                </a:solidFill>
                <a:latin typeface="Lato"/>
                <a:ea typeface="Lato"/>
                <a:cs typeface="Lato"/>
                <a:sym typeface="Lato"/>
              </a:rPr>
              <a:t>Vimos que esta anotación nos permite mejorar una actividad con AA y como se aplica</a:t>
            </a:r>
            <a:r>
              <a:rPr lang="es" sz="1000">
                <a:solidFill>
                  <a:srgbClr val="121867"/>
                </a:solidFill>
                <a:latin typeface="Lato"/>
                <a:ea typeface="Lato"/>
                <a:cs typeface="Lato"/>
                <a:sym typeface="Lato"/>
              </a:rPr>
              <a:t>.</a:t>
            </a:r>
            <a:endParaRPr sz="1000">
              <a:solidFill>
                <a:srgbClr val="121867"/>
              </a:solidFill>
              <a:latin typeface="Lato"/>
              <a:ea typeface="Lato"/>
              <a:cs typeface="Lato"/>
              <a:sym typeface="Lato"/>
            </a:endParaRPr>
          </a:p>
        </p:txBody>
      </p:sp>
      <p:sp>
        <p:nvSpPr>
          <p:cNvPr id="223" name="Google Shape;223;p38"/>
          <p:cNvSpPr txBox="1"/>
          <p:nvPr>
            <p:ph idx="2" type="body"/>
          </p:nvPr>
        </p:nvSpPr>
        <p:spPr>
          <a:xfrm>
            <a:off x="3018930" y="1466850"/>
            <a:ext cx="2065500" cy="13050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s" sz="1200">
                <a:solidFill>
                  <a:srgbClr val="121867"/>
                </a:solidFill>
                <a:latin typeface="Lato"/>
                <a:ea typeface="Lato"/>
                <a:cs typeface="Lato"/>
                <a:sym typeface="Lato"/>
              </a:rPr>
              <a:t>@EApplication</a:t>
            </a:r>
            <a:endParaRPr b="1" sz="1200">
              <a:solidFill>
                <a:srgbClr val="121867"/>
              </a:solidFill>
              <a:latin typeface="Lato"/>
              <a:ea typeface="Lato"/>
              <a:cs typeface="Lato"/>
              <a:sym typeface="Lato"/>
            </a:endParaRPr>
          </a:p>
          <a:p>
            <a:pPr indent="0" lvl="0" marL="0" rtl="0" algn="l">
              <a:spcBef>
                <a:spcPts val="600"/>
              </a:spcBef>
              <a:spcAft>
                <a:spcPts val="0"/>
              </a:spcAft>
              <a:buClr>
                <a:schemeClr val="dk1"/>
              </a:buClr>
              <a:buSzPts val="1100"/>
              <a:buFont typeface="Arial"/>
              <a:buNone/>
            </a:pPr>
            <a:r>
              <a:rPr lang="es" sz="1000">
                <a:solidFill>
                  <a:srgbClr val="121867"/>
                </a:solidFill>
                <a:latin typeface="Lato"/>
                <a:ea typeface="Lato"/>
                <a:cs typeface="Lato"/>
                <a:sym typeface="Lato"/>
              </a:rPr>
              <a:t>Vimos que  esta anotación permite crear una subaplicación y como se aplica.</a:t>
            </a:r>
            <a:endParaRPr sz="1000">
              <a:solidFill>
                <a:srgbClr val="121867"/>
              </a:solidFill>
              <a:latin typeface="Lato"/>
              <a:ea typeface="Lato"/>
              <a:cs typeface="Lato"/>
              <a:sym typeface="Lato"/>
            </a:endParaRPr>
          </a:p>
        </p:txBody>
      </p:sp>
      <p:sp>
        <p:nvSpPr>
          <p:cNvPr id="224" name="Google Shape;224;p38"/>
          <p:cNvSpPr txBox="1"/>
          <p:nvPr>
            <p:ph idx="3" type="body"/>
          </p:nvPr>
        </p:nvSpPr>
        <p:spPr>
          <a:xfrm>
            <a:off x="5190261" y="1466850"/>
            <a:ext cx="2065500" cy="13050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s" sz="1200">
                <a:solidFill>
                  <a:srgbClr val="121867"/>
                </a:solidFill>
                <a:latin typeface="Lato"/>
                <a:ea typeface="Lato"/>
                <a:cs typeface="Lato"/>
                <a:sym typeface="Lato"/>
              </a:rPr>
              <a:t>@EBean</a:t>
            </a:r>
            <a:endParaRPr b="1" sz="1200">
              <a:solidFill>
                <a:srgbClr val="121867"/>
              </a:solidFill>
              <a:latin typeface="Lato"/>
              <a:ea typeface="Lato"/>
              <a:cs typeface="Lato"/>
              <a:sym typeface="Lato"/>
            </a:endParaRPr>
          </a:p>
          <a:p>
            <a:pPr indent="0" lvl="0" marL="0" rtl="0" algn="l">
              <a:spcBef>
                <a:spcPts val="600"/>
              </a:spcBef>
              <a:spcAft>
                <a:spcPts val="0"/>
              </a:spcAft>
              <a:buClr>
                <a:schemeClr val="dk1"/>
              </a:buClr>
              <a:buSzPts val="1100"/>
              <a:buFont typeface="Arial"/>
              <a:buNone/>
            </a:pPr>
            <a:r>
              <a:rPr lang="es" sz="1000">
                <a:solidFill>
                  <a:srgbClr val="121867"/>
                </a:solidFill>
                <a:latin typeface="Lato"/>
                <a:ea typeface="Lato"/>
                <a:cs typeface="Lato"/>
                <a:sym typeface="Lato"/>
              </a:rPr>
              <a:t>Vimos que esta anotación permite crear un bean y como se aplica.</a:t>
            </a:r>
            <a:endParaRPr sz="1000">
              <a:solidFill>
                <a:srgbClr val="121867"/>
              </a:solidFill>
              <a:latin typeface="Lato"/>
              <a:ea typeface="Lato"/>
              <a:cs typeface="Lato"/>
              <a:sym typeface="Lato"/>
            </a:endParaRPr>
          </a:p>
          <a:p>
            <a:pPr indent="0" lvl="0" marL="0" rtl="0" algn="l">
              <a:spcBef>
                <a:spcPts val="600"/>
              </a:spcBef>
              <a:spcAft>
                <a:spcPts val="0"/>
              </a:spcAft>
              <a:buNone/>
            </a:pPr>
            <a:r>
              <a:t/>
            </a:r>
            <a:endParaRPr sz="1000">
              <a:solidFill>
                <a:srgbClr val="121867"/>
              </a:solidFill>
              <a:latin typeface="Lato"/>
              <a:ea typeface="Lato"/>
              <a:cs typeface="Lato"/>
              <a:sym typeface="Lato"/>
            </a:endParaRPr>
          </a:p>
        </p:txBody>
      </p:sp>
      <p:sp>
        <p:nvSpPr>
          <p:cNvPr id="225" name="Google Shape;225;p38"/>
          <p:cNvSpPr txBox="1"/>
          <p:nvPr>
            <p:ph idx="1" type="body"/>
          </p:nvPr>
        </p:nvSpPr>
        <p:spPr>
          <a:xfrm>
            <a:off x="847600" y="3048000"/>
            <a:ext cx="2065500" cy="13050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s" sz="1200">
                <a:solidFill>
                  <a:srgbClr val="121867"/>
                </a:solidFill>
                <a:latin typeface="Lato"/>
                <a:ea typeface="Lato"/>
                <a:cs typeface="Lato"/>
                <a:sym typeface="Lato"/>
              </a:rPr>
              <a:t>@EView</a:t>
            </a:r>
            <a:endParaRPr b="1" sz="1200">
              <a:solidFill>
                <a:srgbClr val="121867"/>
              </a:solidFill>
              <a:latin typeface="Lato"/>
              <a:ea typeface="Lato"/>
              <a:cs typeface="Lato"/>
              <a:sym typeface="Lato"/>
            </a:endParaRPr>
          </a:p>
          <a:p>
            <a:pPr indent="0" lvl="0" marL="0" rtl="0" algn="l">
              <a:spcBef>
                <a:spcPts val="600"/>
              </a:spcBef>
              <a:spcAft>
                <a:spcPts val="0"/>
              </a:spcAft>
              <a:buNone/>
            </a:pPr>
            <a:r>
              <a:rPr lang="es" sz="1000">
                <a:solidFill>
                  <a:srgbClr val="121867"/>
                </a:solidFill>
                <a:latin typeface="Lato"/>
                <a:ea typeface="Lato"/>
                <a:cs typeface="Lato"/>
                <a:sym typeface="Lato"/>
              </a:rPr>
              <a:t>Vimos que esta anotación </a:t>
            </a:r>
            <a:r>
              <a:rPr lang="es" sz="1000">
                <a:solidFill>
                  <a:srgbClr val="121867"/>
                </a:solidFill>
                <a:latin typeface="Arial"/>
                <a:ea typeface="Arial"/>
                <a:cs typeface="Arial"/>
                <a:sym typeface="Arial"/>
              </a:rPr>
              <a:t>permite crear un nuevo objecto custom de UI </a:t>
            </a:r>
            <a:r>
              <a:rPr lang="es" sz="1000">
                <a:solidFill>
                  <a:srgbClr val="121867"/>
                </a:solidFill>
                <a:latin typeface="Lato"/>
                <a:ea typeface="Lato"/>
                <a:cs typeface="Lato"/>
                <a:sym typeface="Lato"/>
              </a:rPr>
              <a:t>y como se aplica.</a:t>
            </a:r>
            <a:endParaRPr sz="1000">
              <a:solidFill>
                <a:srgbClr val="121867"/>
              </a:solidFill>
              <a:latin typeface="Lato"/>
              <a:ea typeface="Lato"/>
              <a:cs typeface="Lato"/>
              <a:sym typeface="Lato"/>
            </a:endParaRPr>
          </a:p>
        </p:txBody>
      </p:sp>
      <p:sp>
        <p:nvSpPr>
          <p:cNvPr id="226" name="Google Shape;226;p38"/>
          <p:cNvSpPr txBox="1"/>
          <p:nvPr>
            <p:ph idx="1" type="body"/>
          </p:nvPr>
        </p:nvSpPr>
        <p:spPr>
          <a:xfrm>
            <a:off x="3018925" y="3047988"/>
            <a:ext cx="2065500" cy="13050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s" sz="1200">
                <a:solidFill>
                  <a:srgbClr val="121867"/>
                </a:solidFill>
                <a:latin typeface="Lato"/>
                <a:ea typeface="Lato"/>
                <a:cs typeface="Lato"/>
                <a:sym typeface="Lato"/>
              </a:rPr>
              <a:t>Práctica #1</a:t>
            </a:r>
            <a:endParaRPr b="1" sz="1200">
              <a:solidFill>
                <a:srgbClr val="121867"/>
              </a:solidFill>
              <a:latin typeface="Lato"/>
              <a:ea typeface="Lato"/>
              <a:cs typeface="Lato"/>
              <a:sym typeface="Lato"/>
            </a:endParaRPr>
          </a:p>
          <a:p>
            <a:pPr indent="0" lvl="0" marL="0" rtl="0" algn="l">
              <a:spcBef>
                <a:spcPts val="600"/>
              </a:spcBef>
              <a:spcAft>
                <a:spcPts val="0"/>
              </a:spcAft>
              <a:buNone/>
            </a:pPr>
            <a:r>
              <a:rPr lang="es" sz="1000">
                <a:solidFill>
                  <a:srgbClr val="121867"/>
                </a:solidFill>
                <a:latin typeface="Lato"/>
                <a:ea typeface="Lato"/>
                <a:cs typeface="Lato"/>
                <a:sym typeface="Lato"/>
              </a:rPr>
              <a:t>Pusimos en práctica las anteriores anotaciones y añadimos una pequeña dificultad con una anotación que no habíamos visto hasta el momento</a:t>
            </a:r>
            <a:r>
              <a:rPr lang="es" sz="1000">
                <a:solidFill>
                  <a:srgbClr val="121867"/>
                </a:solidFill>
                <a:latin typeface="Lato"/>
                <a:ea typeface="Lato"/>
                <a:cs typeface="Lato"/>
                <a:sym typeface="Lato"/>
              </a:rPr>
              <a:t>.</a:t>
            </a:r>
            <a:endParaRPr sz="1000">
              <a:solidFill>
                <a:srgbClr val="121867"/>
              </a:solidFill>
              <a:latin typeface="Lato"/>
              <a:ea typeface="Lato"/>
              <a:cs typeface="Lato"/>
              <a:sym typeface="Lato"/>
            </a:endParaRPr>
          </a:p>
        </p:txBody>
      </p:sp>
      <p:pic>
        <p:nvPicPr>
          <p:cNvPr id="227" name="Google Shape;227;p38"/>
          <p:cNvPicPr preferRelativeResize="0"/>
          <p:nvPr/>
        </p:nvPicPr>
        <p:blipFill>
          <a:blip r:embed="rId3">
            <a:alphaModFix/>
          </a:blip>
          <a:stretch>
            <a:fillRect/>
          </a:stretch>
        </p:blipFill>
        <p:spPr>
          <a:xfrm>
            <a:off x="5570500" y="3048000"/>
            <a:ext cx="1305000" cy="1305000"/>
          </a:xfrm>
          <a:prstGeom prst="rect">
            <a:avLst/>
          </a:prstGeom>
          <a:noFill/>
          <a:ln>
            <a:noFill/>
          </a:ln>
          <a:effectLst>
            <a:outerShdw blurRad="471488" rotWithShape="0" algn="bl" dir="20220000" dist="209550">
              <a:srgbClr val="000000">
                <a:alpha val="50000"/>
              </a:srgbClr>
            </a:outerShdw>
          </a:effectLst>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1" name="Shape 231"/>
        <p:cNvGrpSpPr/>
        <p:nvPr/>
      </p:nvGrpSpPr>
      <p:grpSpPr>
        <a:xfrm>
          <a:off x="0" y="0"/>
          <a:ext cx="0" cy="0"/>
          <a:chOff x="0" y="0"/>
          <a:chExt cx="0" cy="0"/>
        </a:xfrm>
      </p:grpSpPr>
      <p:sp>
        <p:nvSpPr>
          <p:cNvPr id="232" name="Google Shape;232;p39"/>
          <p:cNvSpPr txBox="1"/>
          <p:nvPr>
            <p:ph type="ctrTitle"/>
          </p:nvPr>
        </p:nvSpPr>
        <p:spPr>
          <a:xfrm>
            <a:off x="648300" y="3175950"/>
            <a:ext cx="7020300" cy="1182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solidFill>
                  <a:srgbClr val="121867"/>
                </a:solidFill>
                <a:latin typeface="Lato"/>
                <a:ea typeface="Lato"/>
                <a:cs typeface="Lato"/>
                <a:sym typeface="Lato"/>
              </a:rPr>
              <a:t>TEMA 3:</a:t>
            </a:r>
            <a:endParaRPr>
              <a:solidFill>
                <a:srgbClr val="121867"/>
              </a:solidFill>
              <a:latin typeface="Lato"/>
              <a:ea typeface="Lato"/>
              <a:cs typeface="Lato"/>
              <a:sym typeface="Lato"/>
            </a:endParaRPr>
          </a:p>
          <a:p>
            <a:pPr indent="0" lvl="0" marL="0" rtl="0" algn="l">
              <a:spcBef>
                <a:spcPts val="0"/>
              </a:spcBef>
              <a:spcAft>
                <a:spcPts val="0"/>
              </a:spcAft>
              <a:buNone/>
            </a:pPr>
            <a:r>
              <a:rPr lang="es">
                <a:solidFill>
                  <a:srgbClr val="F33784"/>
                </a:solidFill>
                <a:latin typeface="Lato"/>
                <a:ea typeface="Lato"/>
                <a:cs typeface="Lato"/>
                <a:sym typeface="Lato"/>
              </a:rPr>
              <a:t>Inyección</a:t>
            </a:r>
            <a:endParaRPr>
              <a:solidFill>
                <a:srgbClr val="121867"/>
              </a:solidFill>
              <a:latin typeface="Lato"/>
              <a:ea typeface="Lato"/>
              <a:cs typeface="Lato"/>
              <a:sym typeface="Lato"/>
            </a:endParaRPr>
          </a:p>
        </p:txBody>
      </p:sp>
      <p:pic>
        <p:nvPicPr>
          <p:cNvPr id="233" name="Google Shape;233;p39"/>
          <p:cNvPicPr preferRelativeResize="0"/>
          <p:nvPr/>
        </p:nvPicPr>
        <p:blipFill>
          <a:blip r:embed="rId3">
            <a:alphaModFix/>
          </a:blip>
          <a:stretch>
            <a:fillRect/>
          </a:stretch>
        </p:blipFill>
        <p:spPr>
          <a:xfrm>
            <a:off x="5969797" y="2027896"/>
            <a:ext cx="2132651" cy="1087724"/>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7" name="Shape 237"/>
        <p:cNvGrpSpPr/>
        <p:nvPr/>
      </p:nvGrpSpPr>
      <p:grpSpPr>
        <a:xfrm>
          <a:off x="0" y="0"/>
          <a:ext cx="0" cy="0"/>
          <a:chOff x="0" y="0"/>
          <a:chExt cx="0" cy="0"/>
        </a:xfrm>
      </p:grpSpPr>
      <p:sp>
        <p:nvSpPr>
          <p:cNvPr id="238" name="Google Shape;238;p40"/>
          <p:cNvSpPr txBox="1"/>
          <p:nvPr>
            <p:ph type="title"/>
          </p:nvPr>
        </p:nvSpPr>
        <p:spPr>
          <a:xfrm>
            <a:off x="838350" y="893500"/>
            <a:ext cx="5324100" cy="48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solidFill>
                  <a:srgbClr val="121867"/>
                </a:solidFill>
                <a:latin typeface="Lato"/>
                <a:ea typeface="Lato"/>
                <a:cs typeface="Lato"/>
                <a:sym typeface="Lato"/>
              </a:rPr>
              <a:t>TEMARIO DEL </a:t>
            </a:r>
            <a:r>
              <a:rPr lang="es">
                <a:solidFill>
                  <a:srgbClr val="F33784"/>
                </a:solidFill>
                <a:latin typeface="Lato"/>
                <a:ea typeface="Lato"/>
                <a:cs typeface="Lato"/>
                <a:sym typeface="Lato"/>
              </a:rPr>
              <a:t>CURSO</a:t>
            </a:r>
            <a:endParaRPr>
              <a:solidFill>
                <a:srgbClr val="121867"/>
              </a:solidFill>
              <a:latin typeface="Lato"/>
              <a:ea typeface="Lato"/>
              <a:cs typeface="Lato"/>
              <a:sym typeface="Lato"/>
            </a:endParaRPr>
          </a:p>
        </p:txBody>
      </p:sp>
      <p:sp>
        <p:nvSpPr>
          <p:cNvPr id="239" name="Google Shape;239;p40"/>
          <p:cNvSpPr txBox="1"/>
          <p:nvPr>
            <p:ph idx="1" type="body"/>
          </p:nvPr>
        </p:nvSpPr>
        <p:spPr>
          <a:xfrm>
            <a:off x="838250" y="1504950"/>
            <a:ext cx="7067400" cy="2255700"/>
          </a:xfrm>
          <a:prstGeom prst="rect">
            <a:avLst/>
          </a:prstGeom>
        </p:spPr>
        <p:txBody>
          <a:bodyPr anchorCtr="0" anchor="t" bIns="91425" lIns="91425" spcFirstLastPara="1" rIns="91425" wrap="square" tIns="91425">
            <a:noAutofit/>
          </a:bodyPr>
          <a:lstStyle/>
          <a:p>
            <a:pPr indent="-355600" lvl="0" marL="457200" rtl="0" algn="l">
              <a:spcBef>
                <a:spcPts val="600"/>
              </a:spcBef>
              <a:spcAft>
                <a:spcPts val="0"/>
              </a:spcAft>
              <a:buClr>
                <a:srgbClr val="121867"/>
              </a:buClr>
              <a:buSzPts val="2000"/>
              <a:buFont typeface="Lato"/>
              <a:buChar char="▸"/>
            </a:pPr>
            <a:r>
              <a:rPr lang="es">
                <a:solidFill>
                  <a:srgbClr val="121867"/>
                </a:solidFill>
                <a:latin typeface="Arial"/>
                <a:ea typeface="Arial"/>
                <a:cs typeface="Arial"/>
                <a:sym typeface="Arial"/>
              </a:rPr>
              <a:t>Introduccion a AndroidAnnotations</a:t>
            </a:r>
            <a:endParaRPr>
              <a:solidFill>
                <a:srgbClr val="121867"/>
              </a:solidFill>
              <a:latin typeface="Lato"/>
              <a:ea typeface="Lato"/>
              <a:cs typeface="Lato"/>
              <a:sym typeface="Lato"/>
            </a:endParaRPr>
          </a:p>
          <a:p>
            <a:pPr indent="-355600" lvl="0" marL="457200" rtl="0" algn="l">
              <a:spcBef>
                <a:spcPts val="0"/>
              </a:spcBef>
              <a:spcAft>
                <a:spcPts val="0"/>
              </a:spcAft>
              <a:buClr>
                <a:srgbClr val="121867"/>
              </a:buClr>
              <a:buSzPts val="2000"/>
              <a:buFont typeface="Lato"/>
              <a:buChar char="▸"/>
            </a:pPr>
            <a:r>
              <a:rPr lang="es">
                <a:solidFill>
                  <a:srgbClr val="121867"/>
                </a:solidFill>
                <a:latin typeface="Arial"/>
                <a:ea typeface="Arial"/>
                <a:cs typeface="Arial"/>
                <a:sym typeface="Arial"/>
              </a:rPr>
              <a:t>Primeras anotaciones</a:t>
            </a:r>
            <a:endParaRPr>
              <a:solidFill>
                <a:srgbClr val="121867"/>
              </a:solidFill>
              <a:latin typeface="Lato"/>
              <a:ea typeface="Lato"/>
              <a:cs typeface="Lato"/>
              <a:sym typeface="Lato"/>
            </a:endParaRPr>
          </a:p>
          <a:p>
            <a:pPr indent="-355600" lvl="0" marL="457200" rtl="0" algn="l">
              <a:spcBef>
                <a:spcPts val="0"/>
              </a:spcBef>
              <a:spcAft>
                <a:spcPts val="0"/>
              </a:spcAft>
              <a:buClr>
                <a:srgbClr val="F33784"/>
              </a:buClr>
              <a:buSzPts val="2000"/>
              <a:buFont typeface="Lato"/>
              <a:buChar char="▸"/>
            </a:pPr>
            <a:r>
              <a:rPr lang="es">
                <a:solidFill>
                  <a:srgbClr val="F33784"/>
                </a:solidFill>
                <a:latin typeface="Arial"/>
                <a:ea typeface="Arial"/>
                <a:cs typeface="Arial"/>
                <a:sym typeface="Arial"/>
              </a:rPr>
              <a:t>Inyección</a:t>
            </a:r>
            <a:endParaRPr>
              <a:solidFill>
                <a:srgbClr val="F33784"/>
              </a:solidFill>
              <a:latin typeface="Arial"/>
              <a:ea typeface="Arial"/>
              <a:cs typeface="Arial"/>
              <a:sym typeface="Arial"/>
            </a:endParaRPr>
          </a:p>
          <a:p>
            <a:pPr indent="-355600" lvl="0" marL="457200" rtl="0" algn="l">
              <a:spcBef>
                <a:spcPts val="0"/>
              </a:spcBef>
              <a:spcAft>
                <a:spcPts val="0"/>
              </a:spcAft>
              <a:buClr>
                <a:srgbClr val="121867"/>
              </a:buClr>
              <a:buSzPts val="2000"/>
              <a:buFont typeface="Arial"/>
              <a:buChar char="▸"/>
            </a:pPr>
            <a:r>
              <a:rPr lang="es">
                <a:solidFill>
                  <a:srgbClr val="121867"/>
                </a:solidFill>
                <a:latin typeface="Arial"/>
                <a:ea typeface="Arial"/>
                <a:cs typeface="Arial"/>
                <a:sym typeface="Arial"/>
              </a:rPr>
              <a:t>Ciclo de vida de una app</a:t>
            </a:r>
            <a:endParaRPr>
              <a:solidFill>
                <a:srgbClr val="121867"/>
              </a:solidFill>
              <a:latin typeface="Arial"/>
              <a:ea typeface="Arial"/>
              <a:cs typeface="Arial"/>
              <a:sym typeface="Arial"/>
            </a:endParaRPr>
          </a:p>
          <a:p>
            <a:pPr indent="-355600" lvl="0" marL="457200" rtl="0" algn="l">
              <a:spcBef>
                <a:spcPts val="0"/>
              </a:spcBef>
              <a:spcAft>
                <a:spcPts val="0"/>
              </a:spcAft>
              <a:buClr>
                <a:srgbClr val="121867"/>
              </a:buClr>
              <a:buSzPts val="2000"/>
              <a:buFont typeface="Arial"/>
              <a:buChar char="▸"/>
            </a:pPr>
            <a:r>
              <a:rPr lang="es">
                <a:solidFill>
                  <a:srgbClr val="121867"/>
                </a:solidFill>
                <a:latin typeface="Arial"/>
                <a:ea typeface="Arial"/>
                <a:cs typeface="Arial"/>
                <a:sym typeface="Arial"/>
              </a:rPr>
              <a:t>Acceso a los recursos</a:t>
            </a:r>
            <a:endParaRPr>
              <a:solidFill>
                <a:srgbClr val="121867"/>
              </a:solidFill>
              <a:latin typeface="Arial"/>
              <a:ea typeface="Arial"/>
              <a:cs typeface="Arial"/>
              <a:sym typeface="Arial"/>
            </a:endParaRPr>
          </a:p>
          <a:p>
            <a:pPr indent="-355600" lvl="0" marL="457200" rtl="0" algn="l">
              <a:spcBef>
                <a:spcPts val="0"/>
              </a:spcBef>
              <a:spcAft>
                <a:spcPts val="0"/>
              </a:spcAft>
              <a:buClr>
                <a:srgbClr val="121867"/>
              </a:buClr>
              <a:buSzPts val="2000"/>
              <a:buFont typeface="Arial"/>
              <a:buChar char="▸"/>
            </a:pPr>
            <a:r>
              <a:rPr lang="es">
                <a:solidFill>
                  <a:srgbClr val="121867"/>
                </a:solidFill>
                <a:latin typeface="Arial"/>
                <a:ea typeface="Arial"/>
                <a:cs typeface="Arial"/>
                <a:sym typeface="Arial"/>
              </a:rPr>
              <a:t>Practica final</a:t>
            </a:r>
            <a:endParaRPr>
              <a:solidFill>
                <a:srgbClr val="121867"/>
              </a:solidFill>
              <a:latin typeface="Arial"/>
              <a:ea typeface="Arial"/>
              <a:cs typeface="Arial"/>
              <a:sym typeface="Arial"/>
            </a:endParaRPr>
          </a:p>
          <a:p>
            <a:pPr indent="-355600" lvl="0" marL="457200" rtl="0" algn="l">
              <a:spcBef>
                <a:spcPts val="0"/>
              </a:spcBef>
              <a:spcAft>
                <a:spcPts val="0"/>
              </a:spcAft>
              <a:buClr>
                <a:srgbClr val="121867"/>
              </a:buClr>
              <a:buSzPts val="2000"/>
              <a:buFont typeface="Arial"/>
              <a:buChar char="▸"/>
            </a:pPr>
            <a:r>
              <a:rPr lang="es">
                <a:solidFill>
                  <a:srgbClr val="121867"/>
                </a:solidFill>
                <a:latin typeface="Arial"/>
                <a:ea typeface="Arial"/>
                <a:cs typeface="Arial"/>
                <a:sym typeface="Arial"/>
              </a:rPr>
              <a:t>Examen</a:t>
            </a:r>
            <a:endParaRPr>
              <a:solidFill>
                <a:srgbClr val="121867"/>
              </a:solidFill>
              <a:latin typeface="Arial"/>
              <a:ea typeface="Arial"/>
              <a:cs typeface="Arial"/>
              <a:sym typeface="Arial"/>
            </a:endParaRPr>
          </a:p>
          <a:p>
            <a:pPr indent="-355600" lvl="0" marL="457200" rtl="0" algn="l">
              <a:spcBef>
                <a:spcPts val="0"/>
              </a:spcBef>
              <a:spcAft>
                <a:spcPts val="0"/>
              </a:spcAft>
              <a:buClr>
                <a:srgbClr val="121867"/>
              </a:buClr>
              <a:buSzPts val="2000"/>
              <a:buFont typeface="Arial"/>
              <a:buChar char="▸"/>
            </a:pPr>
            <a:r>
              <a:rPr lang="es">
                <a:solidFill>
                  <a:srgbClr val="121867"/>
                </a:solidFill>
                <a:latin typeface="Arial"/>
                <a:ea typeface="Arial"/>
                <a:cs typeface="Arial"/>
                <a:sym typeface="Arial"/>
              </a:rPr>
              <a:t>Recapitulación de las anotaciones</a:t>
            </a:r>
            <a:endParaRPr>
              <a:solidFill>
                <a:srgbClr val="121867"/>
              </a:solidFill>
              <a:latin typeface="Arial"/>
              <a:ea typeface="Arial"/>
              <a:cs typeface="Arial"/>
              <a:sym typeface="Arial"/>
            </a:endParaRPr>
          </a:p>
          <a:p>
            <a:pPr indent="0" lvl="0" marL="0" rtl="0" algn="l">
              <a:spcBef>
                <a:spcPts val="600"/>
              </a:spcBef>
              <a:spcAft>
                <a:spcPts val="0"/>
              </a:spcAft>
              <a:buNone/>
            </a:pPr>
            <a:r>
              <a:t/>
            </a:r>
            <a:endParaRPr>
              <a:solidFill>
                <a:srgbClr val="121867"/>
              </a:solidFill>
              <a:latin typeface="Lato"/>
              <a:ea typeface="Lato"/>
              <a:cs typeface="Lato"/>
              <a:sym typeface="Lato"/>
            </a:endParaRPr>
          </a:p>
          <a:p>
            <a:pPr indent="0" lvl="0" marL="0" rtl="0" algn="l">
              <a:spcBef>
                <a:spcPts val="600"/>
              </a:spcBef>
              <a:spcAft>
                <a:spcPts val="0"/>
              </a:spcAft>
              <a:buNone/>
            </a:pPr>
            <a:r>
              <a:t/>
            </a:r>
            <a:endParaRPr>
              <a:solidFill>
                <a:srgbClr val="717173"/>
              </a:solidFill>
              <a:latin typeface="Lato"/>
              <a:ea typeface="Lato"/>
              <a:cs typeface="Lato"/>
              <a:sym typeface="Lato"/>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3" name="Shape 243"/>
        <p:cNvGrpSpPr/>
        <p:nvPr/>
      </p:nvGrpSpPr>
      <p:grpSpPr>
        <a:xfrm>
          <a:off x="0" y="0"/>
          <a:ext cx="0" cy="0"/>
          <a:chOff x="0" y="0"/>
          <a:chExt cx="0" cy="0"/>
        </a:xfrm>
      </p:grpSpPr>
      <p:sp>
        <p:nvSpPr>
          <p:cNvPr id="244" name="Google Shape;244;p41"/>
          <p:cNvSpPr txBox="1"/>
          <p:nvPr/>
        </p:nvSpPr>
        <p:spPr>
          <a:xfrm>
            <a:off x="0" y="968250"/>
            <a:ext cx="9144000" cy="3207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s" sz="2000">
                <a:solidFill>
                  <a:srgbClr val="121867"/>
                </a:solidFill>
              </a:rPr>
              <a:t>@Bean</a:t>
            </a:r>
            <a:r>
              <a:rPr lang="es" sz="2000">
                <a:solidFill>
                  <a:srgbClr val="121867"/>
                </a:solidFill>
              </a:rPr>
              <a:t> -&gt; Permite instanciar la anotación @EBea.</a:t>
            </a:r>
            <a:endParaRPr sz="2000">
              <a:solidFill>
                <a:srgbClr val="121867"/>
              </a:solidFill>
            </a:endParaRPr>
          </a:p>
          <a:p>
            <a:pPr indent="0" lvl="0" marL="0" rtl="0" algn="l">
              <a:lnSpc>
                <a:spcPct val="115000"/>
              </a:lnSpc>
              <a:spcBef>
                <a:spcPts val="900"/>
              </a:spcBef>
              <a:spcAft>
                <a:spcPts val="0"/>
              </a:spcAft>
              <a:buNone/>
            </a:pPr>
            <a:br>
              <a:rPr lang="es" sz="2000">
                <a:solidFill>
                  <a:srgbClr val="121867"/>
                </a:solidFill>
              </a:rPr>
            </a:br>
            <a:r>
              <a:rPr b="1" lang="es" sz="2000">
                <a:solidFill>
                  <a:srgbClr val="121867"/>
                </a:solidFill>
              </a:rPr>
              <a:t>@Extra</a:t>
            </a:r>
            <a:r>
              <a:rPr lang="es" sz="2000">
                <a:solidFill>
                  <a:srgbClr val="121867"/>
                </a:solidFill>
              </a:rPr>
              <a:t> -&gt; Permite recibir una información enviada por un intenet, para lo cual empleamos</a:t>
            </a:r>
            <a:br>
              <a:rPr lang="es" sz="2000">
                <a:solidFill>
                  <a:srgbClr val="121867"/>
                </a:solidFill>
              </a:rPr>
            </a:br>
            <a:r>
              <a:rPr lang="es" sz="2000">
                <a:solidFill>
                  <a:srgbClr val="121867"/>
                </a:solidFill>
              </a:rPr>
              <a:t>        </a:t>
            </a:r>
            <a:r>
              <a:rPr lang="es" sz="1500">
                <a:solidFill>
                  <a:srgbClr val="121867"/>
                </a:solidFill>
              </a:rPr>
              <a:t>&lt;CLASS&gt;_.intent(&lt;CONTEXT&gt;).&lt;VAR_WITH_EXTRA&gt;(&lt;MESSAGE&gt;).start() ;</a:t>
            </a:r>
            <a:endParaRPr sz="1500">
              <a:solidFill>
                <a:srgbClr val="121867"/>
              </a:solidFill>
            </a:endParaRPr>
          </a:p>
          <a:p>
            <a:pPr indent="0" lvl="0" marL="0" rtl="0" algn="l">
              <a:lnSpc>
                <a:spcPct val="115000"/>
              </a:lnSpc>
              <a:spcBef>
                <a:spcPts val="900"/>
              </a:spcBef>
              <a:spcAft>
                <a:spcPts val="900"/>
              </a:spcAft>
              <a:buNone/>
            </a:pPr>
            <a:br>
              <a:rPr lang="es" sz="2000">
                <a:solidFill>
                  <a:srgbClr val="121867"/>
                </a:solidFill>
              </a:rPr>
            </a:br>
            <a:r>
              <a:rPr b="1" lang="es" sz="2000">
                <a:solidFill>
                  <a:srgbClr val="121867"/>
                </a:solidFill>
              </a:rPr>
              <a:t>@App</a:t>
            </a:r>
            <a:r>
              <a:rPr lang="es" sz="2000">
                <a:solidFill>
                  <a:srgbClr val="121867"/>
                </a:solidFill>
              </a:rPr>
              <a:t> -&gt; Permite instanciar la anotación @EApplication. Permite ser configurado tanto a nivel de objeto como de método.</a:t>
            </a:r>
            <a:endParaRPr sz="2000">
              <a:solidFill>
                <a:srgbClr val="121867"/>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8" name="Shape 248"/>
        <p:cNvGrpSpPr/>
        <p:nvPr/>
      </p:nvGrpSpPr>
      <p:grpSpPr>
        <a:xfrm>
          <a:off x="0" y="0"/>
          <a:ext cx="0" cy="0"/>
          <a:chOff x="0" y="0"/>
          <a:chExt cx="0" cy="0"/>
        </a:xfrm>
      </p:grpSpPr>
      <p:sp>
        <p:nvSpPr>
          <p:cNvPr id="249" name="Google Shape;249;p42"/>
          <p:cNvSpPr txBox="1"/>
          <p:nvPr>
            <p:ph idx="4294967295" type="subTitle"/>
          </p:nvPr>
        </p:nvSpPr>
        <p:spPr>
          <a:xfrm>
            <a:off x="3060325" y="3623050"/>
            <a:ext cx="3023400" cy="586200"/>
          </a:xfrm>
          <a:prstGeom prst="rect">
            <a:avLst/>
          </a:prstGeom>
        </p:spPr>
        <p:txBody>
          <a:bodyPr anchorCtr="0" anchor="t" bIns="91425" lIns="91425" spcFirstLastPara="1" rIns="91425" wrap="square" tIns="91425">
            <a:noAutofit/>
          </a:bodyPr>
          <a:lstStyle/>
          <a:p>
            <a:pPr indent="0" lvl="0" marL="0" rtl="0" algn="ctr">
              <a:spcBef>
                <a:spcPts val="600"/>
              </a:spcBef>
              <a:spcAft>
                <a:spcPts val="0"/>
              </a:spcAft>
              <a:buNone/>
            </a:pPr>
            <a:r>
              <a:rPr lang="es" sz="1800">
                <a:solidFill>
                  <a:srgbClr val="121867"/>
                </a:solidFill>
                <a:latin typeface="Arial"/>
                <a:ea typeface="Arial"/>
                <a:cs typeface="Arial"/>
                <a:sym typeface="Arial"/>
              </a:rPr>
              <a:t>Let’s </a:t>
            </a:r>
            <a:r>
              <a:rPr lang="es" sz="1800">
                <a:solidFill>
                  <a:srgbClr val="F33784"/>
                </a:solidFill>
                <a:latin typeface="Arial"/>
                <a:ea typeface="Arial"/>
                <a:cs typeface="Arial"/>
                <a:sym typeface="Arial"/>
              </a:rPr>
              <a:t>go!</a:t>
            </a:r>
            <a:endParaRPr sz="1800">
              <a:solidFill>
                <a:srgbClr val="F33784"/>
              </a:solidFill>
              <a:latin typeface="Arial"/>
              <a:ea typeface="Arial"/>
              <a:cs typeface="Arial"/>
              <a:sym typeface="Arial"/>
            </a:endParaRPr>
          </a:p>
        </p:txBody>
      </p:sp>
      <p:pic>
        <p:nvPicPr>
          <p:cNvPr id="250" name="Google Shape;250;p42"/>
          <p:cNvPicPr preferRelativeResize="0"/>
          <p:nvPr/>
        </p:nvPicPr>
        <p:blipFill>
          <a:blip r:embed="rId3">
            <a:alphaModFix/>
          </a:blip>
          <a:stretch>
            <a:fillRect/>
          </a:stretch>
        </p:blipFill>
        <p:spPr>
          <a:xfrm>
            <a:off x="2295313" y="1061750"/>
            <a:ext cx="4553424" cy="2561301"/>
          </a:xfrm>
          <a:prstGeom prst="rect">
            <a:avLst/>
          </a:prstGeom>
          <a:noFill/>
          <a:ln>
            <a:noFill/>
          </a:ln>
          <a:effectLst>
            <a:outerShdw blurRad="785813" rotWithShape="0" algn="bl" dir="19020000" dist="228600">
              <a:srgbClr val="000000">
                <a:alpha val="50000"/>
              </a:srgbClr>
            </a:outerShdw>
          </a:effectLst>
        </p:spPr>
      </p:pic>
      <p:sp>
        <p:nvSpPr>
          <p:cNvPr id="251" name="Google Shape;251;p42"/>
          <p:cNvSpPr/>
          <p:nvPr/>
        </p:nvSpPr>
        <p:spPr>
          <a:xfrm>
            <a:off x="125275" y="563750"/>
            <a:ext cx="3208500" cy="1444800"/>
          </a:xfrm>
          <a:prstGeom prst="wedgeEllipseCallout">
            <a:avLst>
              <a:gd fmla="val 61361" name="adj1"/>
              <a:gd fmla="val 31771"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sz="1100"/>
              <a:t>Bean: random octal, binario, char</a:t>
            </a:r>
            <a:endParaRPr sz="1100"/>
          </a:p>
          <a:p>
            <a:pPr indent="0" lvl="0" marL="0" rtl="0" algn="l">
              <a:spcBef>
                <a:spcPts val="0"/>
              </a:spcBef>
              <a:spcAft>
                <a:spcPts val="0"/>
              </a:spcAft>
              <a:buNone/>
            </a:pPr>
            <a:r>
              <a:rPr lang="es" sz="1100"/>
              <a:t>Extra: por variable y por método</a:t>
            </a:r>
            <a:endParaRPr sz="1100"/>
          </a:p>
          <a:p>
            <a:pPr indent="0" lvl="0" marL="0" rtl="0" algn="l">
              <a:spcBef>
                <a:spcPts val="0"/>
              </a:spcBef>
              <a:spcAft>
                <a:spcPts val="0"/>
              </a:spcAft>
              <a:buNone/>
            </a:pPr>
            <a:r>
              <a:rPr lang="es" sz="1100"/>
              <a:t>App: llamaremos a una subapp</a:t>
            </a:r>
            <a:endParaRPr sz="11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 name="Shape 76"/>
        <p:cNvGrpSpPr/>
        <p:nvPr/>
      </p:nvGrpSpPr>
      <p:grpSpPr>
        <a:xfrm>
          <a:off x="0" y="0"/>
          <a:ext cx="0" cy="0"/>
          <a:chOff x="0" y="0"/>
          <a:chExt cx="0" cy="0"/>
        </a:xfrm>
      </p:grpSpPr>
      <p:sp>
        <p:nvSpPr>
          <p:cNvPr id="77" name="Google Shape;77;p16"/>
          <p:cNvSpPr txBox="1"/>
          <p:nvPr>
            <p:ph type="ctrTitle"/>
          </p:nvPr>
        </p:nvSpPr>
        <p:spPr>
          <a:xfrm>
            <a:off x="648300" y="1354750"/>
            <a:ext cx="3522300" cy="298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sz="7200">
                <a:solidFill>
                  <a:srgbClr val="F33784"/>
                </a:solidFill>
                <a:latin typeface="Lato"/>
                <a:ea typeface="Lato"/>
                <a:cs typeface="Lato"/>
                <a:sym typeface="Lato"/>
              </a:rPr>
              <a:t>1.</a:t>
            </a:r>
            <a:endParaRPr sz="7200">
              <a:solidFill>
                <a:srgbClr val="F33784"/>
              </a:solidFill>
              <a:latin typeface="Lato"/>
              <a:ea typeface="Lato"/>
              <a:cs typeface="Lato"/>
              <a:sym typeface="Lato"/>
            </a:endParaRPr>
          </a:p>
          <a:p>
            <a:pPr indent="0" lvl="0" marL="0" rtl="0" algn="l">
              <a:spcBef>
                <a:spcPts val="600"/>
              </a:spcBef>
              <a:spcAft>
                <a:spcPts val="0"/>
              </a:spcAft>
              <a:buClr>
                <a:schemeClr val="dk1"/>
              </a:buClr>
              <a:buSzPts val="1100"/>
              <a:buFont typeface="Arial"/>
              <a:buNone/>
            </a:pPr>
            <a:r>
              <a:rPr lang="es">
                <a:solidFill>
                  <a:srgbClr val="121867"/>
                </a:solidFill>
                <a:latin typeface="Lato"/>
                <a:ea typeface="Lato"/>
                <a:cs typeface="Lato"/>
                <a:sym typeface="Lato"/>
              </a:rPr>
              <a:t>Instalación de Android Studio</a:t>
            </a:r>
            <a:endParaRPr>
              <a:solidFill>
                <a:srgbClr val="121867"/>
              </a:solidFill>
              <a:latin typeface="Lato"/>
              <a:ea typeface="Lato"/>
              <a:cs typeface="Lato"/>
              <a:sym typeface="Lato"/>
            </a:endParaRPr>
          </a:p>
        </p:txBody>
      </p:sp>
      <p:sp>
        <p:nvSpPr>
          <p:cNvPr id="78" name="Google Shape;78;p16"/>
          <p:cNvSpPr txBox="1"/>
          <p:nvPr>
            <p:ph idx="1" type="subTitle"/>
          </p:nvPr>
        </p:nvSpPr>
        <p:spPr>
          <a:xfrm>
            <a:off x="6375425" y="3265700"/>
            <a:ext cx="2255700" cy="10317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s">
                <a:latin typeface="Lato"/>
                <a:ea typeface="Lato"/>
                <a:cs typeface="Lato"/>
                <a:sym typeface="Lato"/>
              </a:rPr>
              <a:t>Adapta el entorno de desarrollo a tus necesidades ¡Serás más productivo!</a:t>
            </a:r>
            <a:endParaRPr>
              <a:latin typeface="Lato"/>
              <a:ea typeface="Lato"/>
              <a:cs typeface="Lato"/>
              <a:sym typeface="Lato"/>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5" name="Shape 255"/>
        <p:cNvGrpSpPr/>
        <p:nvPr/>
      </p:nvGrpSpPr>
      <p:grpSpPr>
        <a:xfrm>
          <a:off x="0" y="0"/>
          <a:ext cx="0" cy="0"/>
          <a:chOff x="0" y="0"/>
          <a:chExt cx="0" cy="0"/>
        </a:xfrm>
      </p:grpSpPr>
      <p:sp>
        <p:nvSpPr>
          <p:cNvPr id="256" name="Google Shape;256;p43"/>
          <p:cNvSpPr txBox="1"/>
          <p:nvPr/>
        </p:nvSpPr>
        <p:spPr>
          <a:xfrm>
            <a:off x="0" y="1231800"/>
            <a:ext cx="9144000" cy="2679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s" sz="2000">
                <a:solidFill>
                  <a:srgbClr val="121867"/>
                </a:solidFill>
              </a:rPr>
              <a:t>Práctica #2</a:t>
            </a:r>
            <a:endParaRPr sz="2000">
              <a:solidFill>
                <a:srgbClr val="121867"/>
              </a:solidFill>
            </a:endParaRPr>
          </a:p>
          <a:p>
            <a:pPr indent="0" lvl="0" marL="0" rtl="0" algn="l">
              <a:lnSpc>
                <a:spcPct val="115000"/>
              </a:lnSpc>
              <a:spcBef>
                <a:spcPts val="0"/>
              </a:spcBef>
              <a:spcAft>
                <a:spcPts val="0"/>
              </a:spcAft>
              <a:buNone/>
            </a:pPr>
            <a:r>
              <a:t/>
            </a:r>
            <a:endParaRPr b="1" sz="2000">
              <a:solidFill>
                <a:srgbClr val="121867"/>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0" name="Shape 260"/>
        <p:cNvGrpSpPr/>
        <p:nvPr/>
      </p:nvGrpSpPr>
      <p:grpSpPr>
        <a:xfrm>
          <a:off x="0" y="0"/>
          <a:ext cx="0" cy="0"/>
          <a:chOff x="0" y="0"/>
          <a:chExt cx="0" cy="0"/>
        </a:xfrm>
      </p:grpSpPr>
      <p:sp>
        <p:nvSpPr>
          <p:cNvPr id="261" name="Google Shape;261;p44"/>
          <p:cNvSpPr txBox="1"/>
          <p:nvPr>
            <p:ph type="title"/>
          </p:nvPr>
        </p:nvSpPr>
        <p:spPr>
          <a:xfrm>
            <a:off x="841000" y="969700"/>
            <a:ext cx="4801500" cy="409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solidFill>
                  <a:srgbClr val="121867"/>
                </a:solidFill>
                <a:latin typeface="Lato"/>
                <a:ea typeface="Lato"/>
                <a:cs typeface="Lato"/>
                <a:sym typeface="Lato"/>
              </a:rPr>
              <a:t>CONTENIDOS VISTOS</a:t>
            </a:r>
            <a:endParaRPr>
              <a:solidFill>
                <a:srgbClr val="121867"/>
              </a:solidFill>
              <a:latin typeface="Lato"/>
              <a:ea typeface="Lato"/>
              <a:cs typeface="Lato"/>
              <a:sym typeface="Lato"/>
            </a:endParaRPr>
          </a:p>
        </p:txBody>
      </p:sp>
      <p:sp>
        <p:nvSpPr>
          <p:cNvPr id="262" name="Google Shape;262;p44"/>
          <p:cNvSpPr txBox="1"/>
          <p:nvPr>
            <p:ph idx="1" type="body"/>
          </p:nvPr>
        </p:nvSpPr>
        <p:spPr>
          <a:xfrm>
            <a:off x="847600" y="1466850"/>
            <a:ext cx="2065500" cy="13050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s" sz="1200">
                <a:solidFill>
                  <a:srgbClr val="121867"/>
                </a:solidFill>
                <a:latin typeface="Lato"/>
                <a:ea typeface="Lato"/>
                <a:cs typeface="Lato"/>
                <a:sym typeface="Lato"/>
              </a:rPr>
              <a:t>@</a:t>
            </a:r>
            <a:r>
              <a:rPr b="1" lang="es" sz="1200">
                <a:solidFill>
                  <a:srgbClr val="121867"/>
                </a:solidFill>
                <a:latin typeface="Lato"/>
                <a:ea typeface="Lato"/>
                <a:cs typeface="Lato"/>
                <a:sym typeface="Lato"/>
              </a:rPr>
              <a:t>Bean</a:t>
            </a:r>
            <a:endParaRPr b="1" sz="1200">
              <a:solidFill>
                <a:srgbClr val="121867"/>
              </a:solidFill>
              <a:latin typeface="Lato"/>
              <a:ea typeface="Lato"/>
              <a:cs typeface="Lato"/>
              <a:sym typeface="Lato"/>
            </a:endParaRPr>
          </a:p>
          <a:p>
            <a:pPr indent="0" lvl="0" marL="0" rtl="0" algn="l">
              <a:spcBef>
                <a:spcPts val="600"/>
              </a:spcBef>
              <a:spcAft>
                <a:spcPts val="0"/>
              </a:spcAft>
              <a:buNone/>
            </a:pPr>
            <a:r>
              <a:rPr lang="es" sz="1000">
                <a:solidFill>
                  <a:srgbClr val="121867"/>
                </a:solidFill>
                <a:latin typeface="Lato"/>
                <a:ea typeface="Lato"/>
                <a:cs typeface="Lato"/>
                <a:sym typeface="Lato"/>
              </a:rPr>
              <a:t>Vimos que esta anotación permite instanciar un bean (EBean) y como se aplica.</a:t>
            </a:r>
            <a:endParaRPr sz="1000">
              <a:solidFill>
                <a:srgbClr val="121867"/>
              </a:solidFill>
              <a:latin typeface="Lato"/>
              <a:ea typeface="Lato"/>
              <a:cs typeface="Lato"/>
              <a:sym typeface="Lato"/>
            </a:endParaRPr>
          </a:p>
        </p:txBody>
      </p:sp>
      <p:sp>
        <p:nvSpPr>
          <p:cNvPr id="263" name="Google Shape;263;p44"/>
          <p:cNvSpPr txBox="1"/>
          <p:nvPr>
            <p:ph idx="2" type="body"/>
          </p:nvPr>
        </p:nvSpPr>
        <p:spPr>
          <a:xfrm>
            <a:off x="3018930" y="1466850"/>
            <a:ext cx="2065500" cy="13050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s" sz="1200">
                <a:solidFill>
                  <a:srgbClr val="121867"/>
                </a:solidFill>
                <a:latin typeface="Lato"/>
                <a:ea typeface="Lato"/>
                <a:cs typeface="Lato"/>
                <a:sym typeface="Lato"/>
              </a:rPr>
              <a:t>@</a:t>
            </a:r>
            <a:r>
              <a:rPr b="1" lang="es" sz="1200">
                <a:solidFill>
                  <a:srgbClr val="121867"/>
                </a:solidFill>
                <a:latin typeface="Lato"/>
                <a:ea typeface="Lato"/>
                <a:cs typeface="Lato"/>
                <a:sym typeface="Lato"/>
              </a:rPr>
              <a:t>Extra</a:t>
            </a:r>
            <a:endParaRPr b="1" sz="1200">
              <a:solidFill>
                <a:srgbClr val="121867"/>
              </a:solidFill>
              <a:latin typeface="Lato"/>
              <a:ea typeface="Lato"/>
              <a:cs typeface="Lato"/>
              <a:sym typeface="Lato"/>
            </a:endParaRPr>
          </a:p>
          <a:p>
            <a:pPr indent="0" lvl="0" marL="0" rtl="0" algn="l">
              <a:spcBef>
                <a:spcPts val="600"/>
              </a:spcBef>
              <a:spcAft>
                <a:spcPts val="0"/>
              </a:spcAft>
              <a:buNone/>
            </a:pPr>
            <a:r>
              <a:rPr lang="es" sz="1000">
                <a:solidFill>
                  <a:srgbClr val="121867"/>
                </a:solidFill>
                <a:latin typeface="Lato"/>
                <a:ea typeface="Lato"/>
                <a:cs typeface="Lato"/>
                <a:sym typeface="Lato"/>
              </a:rPr>
              <a:t>Vimos que esta anotación permite recibir un mensaje desde la actividad llamante y como se aplica.</a:t>
            </a:r>
            <a:endParaRPr sz="1000">
              <a:solidFill>
                <a:srgbClr val="121867"/>
              </a:solidFill>
              <a:latin typeface="Lato"/>
              <a:ea typeface="Lato"/>
              <a:cs typeface="Lato"/>
              <a:sym typeface="Lato"/>
            </a:endParaRPr>
          </a:p>
        </p:txBody>
      </p:sp>
      <p:sp>
        <p:nvSpPr>
          <p:cNvPr id="264" name="Google Shape;264;p44"/>
          <p:cNvSpPr txBox="1"/>
          <p:nvPr>
            <p:ph idx="3" type="body"/>
          </p:nvPr>
        </p:nvSpPr>
        <p:spPr>
          <a:xfrm>
            <a:off x="5190261" y="1466850"/>
            <a:ext cx="2065500" cy="13050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s" sz="1200">
                <a:solidFill>
                  <a:srgbClr val="121867"/>
                </a:solidFill>
                <a:latin typeface="Lato"/>
                <a:ea typeface="Lato"/>
                <a:cs typeface="Lato"/>
                <a:sym typeface="Lato"/>
              </a:rPr>
              <a:t>@App</a:t>
            </a:r>
            <a:endParaRPr b="1" sz="1200">
              <a:solidFill>
                <a:srgbClr val="121867"/>
              </a:solidFill>
              <a:latin typeface="Lato"/>
              <a:ea typeface="Lato"/>
              <a:cs typeface="Lato"/>
              <a:sym typeface="Lato"/>
            </a:endParaRPr>
          </a:p>
          <a:p>
            <a:pPr indent="0" lvl="0" marL="0" rtl="0" algn="l">
              <a:spcBef>
                <a:spcPts val="600"/>
              </a:spcBef>
              <a:spcAft>
                <a:spcPts val="0"/>
              </a:spcAft>
              <a:buNone/>
            </a:pPr>
            <a:r>
              <a:rPr lang="es" sz="1000">
                <a:solidFill>
                  <a:srgbClr val="121867"/>
                </a:solidFill>
                <a:latin typeface="Lato"/>
                <a:ea typeface="Lato"/>
                <a:cs typeface="Lato"/>
                <a:sym typeface="Lato"/>
              </a:rPr>
              <a:t>Vimos que esta anotación nos permite instanciar una subaplicación (EApplication) y como se aplica.</a:t>
            </a:r>
            <a:endParaRPr sz="1000">
              <a:solidFill>
                <a:srgbClr val="121867"/>
              </a:solidFill>
              <a:latin typeface="Lato"/>
              <a:ea typeface="Lato"/>
              <a:cs typeface="Lato"/>
              <a:sym typeface="Lato"/>
            </a:endParaRPr>
          </a:p>
          <a:p>
            <a:pPr indent="0" lvl="0" marL="0" rtl="0" algn="l">
              <a:spcBef>
                <a:spcPts val="600"/>
              </a:spcBef>
              <a:spcAft>
                <a:spcPts val="0"/>
              </a:spcAft>
              <a:buNone/>
            </a:pPr>
            <a:r>
              <a:t/>
            </a:r>
            <a:endParaRPr sz="1000">
              <a:solidFill>
                <a:srgbClr val="121867"/>
              </a:solidFill>
              <a:latin typeface="Lato"/>
              <a:ea typeface="Lato"/>
              <a:cs typeface="Lato"/>
              <a:sym typeface="Lato"/>
            </a:endParaRPr>
          </a:p>
        </p:txBody>
      </p:sp>
      <p:sp>
        <p:nvSpPr>
          <p:cNvPr id="265" name="Google Shape;265;p44"/>
          <p:cNvSpPr txBox="1"/>
          <p:nvPr>
            <p:ph idx="1" type="body"/>
          </p:nvPr>
        </p:nvSpPr>
        <p:spPr>
          <a:xfrm>
            <a:off x="847600" y="3057513"/>
            <a:ext cx="2065500" cy="13050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s" sz="1200">
                <a:solidFill>
                  <a:srgbClr val="121867"/>
                </a:solidFill>
                <a:latin typeface="Lato"/>
                <a:ea typeface="Lato"/>
                <a:cs typeface="Lato"/>
                <a:sym typeface="Lato"/>
              </a:rPr>
              <a:t>Práctica #2</a:t>
            </a:r>
            <a:endParaRPr b="1" sz="1200">
              <a:solidFill>
                <a:srgbClr val="121867"/>
              </a:solidFill>
              <a:latin typeface="Lato"/>
              <a:ea typeface="Lato"/>
              <a:cs typeface="Lato"/>
              <a:sym typeface="Lato"/>
            </a:endParaRPr>
          </a:p>
          <a:p>
            <a:pPr indent="0" lvl="0" marL="0" rtl="0" algn="l">
              <a:spcBef>
                <a:spcPts val="600"/>
              </a:spcBef>
              <a:spcAft>
                <a:spcPts val="0"/>
              </a:spcAft>
              <a:buNone/>
            </a:pPr>
            <a:r>
              <a:rPr lang="es" sz="1000">
                <a:solidFill>
                  <a:srgbClr val="121867"/>
                </a:solidFill>
                <a:latin typeface="Lato"/>
                <a:ea typeface="Lato"/>
                <a:cs typeface="Lato"/>
                <a:sym typeface="Lato"/>
              </a:rPr>
              <a:t>Esta práctica consistió en buscar entre las anotaciones disponibles una que nos permite recuperar la información del contexto</a:t>
            </a:r>
            <a:r>
              <a:rPr lang="es" sz="1000">
                <a:solidFill>
                  <a:srgbClr val="121867"/>
                </a:solidFill>
                <a:latin typeface="Lato"/>
                <a:ea typeface="Lato"/>
                <a:cs typeface="Lato"/>
                <a:sym typeface="Lato"/>
              </a:rPr>
              <a:t>.</a:t>
            </a:r>
            <a:endParaRPr sz="1000">
              <a:solidFill>
                <a:srgbClr val="121867"/>
              </a:solidFill>
              <a:latin typeface="Lato"/>
              <a:ea typeface="Lato"/>
              <a:cs typeface="Lato"/>
              <a:sym typeface="Lato"/>
            </a:endParaRPr>
          </a:p>
        </p:txBody>
      </p:sp>
      <p:pic>
        <p:nvPicPr>
          <p:cNvPr id="266" name="Google Shape;266;p44"/>
          <p:cNvPicPr preferRelativeResize="0"/>
          <p:nvPr/>
        </p:nvPicPr>
        <p:blipFill>
          <a:blip r:embed="rId3">
            <a:alphaModFix/>
          </a:blip>
          <a:stretch>
            <a:fillRect/>
          </a:stretch>
        </p:blipFill>
        <p:spPr>
          <a:xfrm>
            <a:off x="5642498" y="3060154"/>
            <a:ext cx="1304999" cy="1299733"/>
          </a:xfrm>
          <a:prstGeom prst="rect">
            <a:avLst/>
          </a:prstGeom>
          <a:noFill/>
          <a:ln>
            <a:noFill/>
          </a:ln>
          <a:effectLst>
            <a:outerShdw blurRad="471488" rotWithShape="0" algn="bl" dir="20220000" dist="209550">
              <a:srgbClr val="000000">
                <a:alpha val="50000"/>
              </a:srgbClr>
            </a:outerShdw>
          </a:effectLst>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0" name="Shape 270"/>
        <p:cNvGrpSpPr/>
        <p:nvPr/>
      </p:nvGrpSpPr>
      <p:grpSpPr>
        <a:xfrm>
          <a:off x="0" y="0"/>
          <a:ext cx="0" cy="0"/>
          <a:chOff x="0" y="0"/>
          <a:chExt cx="0" cy="0"/>
        </a:xfrm>
      </p:grpSpPr>
      <p:sp>
        <p:nvSpPr>
          <p:cNvPr id="271" name="Google Shape;271;p45"/>
          <p:cNvSpPr txBox="1"/>
          <p:nvPr>
            <p:ph type="ctrTitle"/>
          </p:nvPr>
        </p:nvSpPr>
        <p:spPr>
          <a:xfrm>
            <a:off x="648300" y="3175950"/>
            <a:ext cx="7020300" cy="1182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solidFill>
                  <a:srgbClr val="121867"/>
                </a:solidFill>
                <a:latin typeface="Lato"/>
                <a:ea typeface="Lato"/>
                <a:cs typeface="Lato"/>
                <a:sym typeface="Lato"/>
              </a:rPr>
              <a:t>TEMA 4:</a:t>
            </a:r>
            <a:endParaRPr>
              <a:solidFill>
                <a:srgbClr val="121867"/>
              </a:solidFill>
              <a:latin typeface="Lato"/>
              <a:ea typeface="Lato"/>
              <a:cs typeface="Lato"/>
              <a:sym typeface="Lato"/>
            </a:endParaRPr>
          </a:p>
          <a:p>
            <a:pPr indent="0" lvl="0" marL="0" rtl="0" algn="l">
              <a:spcBef>
                <a:spcPts val="0"/>
              </a:spcBef>
              <a:spcAft>
                <a:spcPts val="0"/>
              </a:spcAft>
              <a:buNone/>
            </a:pPr>
            <a:r>
              <a:rPr lang="es">
                <a:solidFill>
                  <a:srgbClr val="F33784"/>
                </a:solidFill>
                <a:latin typeface="Lato"/>
                <a:ea typeface="Lato"/>
                <a:cs typeface="Lato"/>
                <a:sym typeface="Lato"/>
              </a:rPr>
              <a:t>Ciclo de vida</a:t>
            </a:r>
            <a:endParaRPr>
              <a:solidFill>
                <a:srgbClr val="F33784"/>
              </a:solidFill>
              <a:latin typeface="Lato"/>
              <a:ea typeface="Lato"/>
              <a:cs typeface="Lato"/>
              <a:sym typeface="Lato"/>
            </a:endParaRPr>
          </a:p>
          <a:p>
            <a:pPr indent="0" lvl="0" marL="0" rtl="0" algn="l">
              <a:spcBef>
                <a:spcPts val="0"/>
              </a:spcBef>
              <a:spcAft>
                <a:spcPts val="0"/>
              </a:spcAft>
              <a:buNone/>
            </a:pPr>
            <a:r>
              <a:rPr lang="es">
                <a:solidFill>
                  <a:srgbClr val="F33784"/>
                </a:solidFill>
                <a:latin typeface="Lato"/>
                <a:ea typeface="Lato"/>
                <a:cs typeface="Lato"/>
                <a:sym typeface="Lato"/>
              </a:rPr>
              <a:t>de una app</a:t>
            </a:r>
            <a:endParaRPr>
              <a:solidFill>
                <a:srgbClr val="121867"/>
              </a:solidFill>
              <a:latin typeface="Lato"/>
              <a:ea typeface="Lato"/>
              <a:cs typeface="Lato"/>
              <a:sym typeface="Lato"/>
            </a:endParaRPr>
          </a:p>
        </p:txBody>
      </p:sp>
      <p:pic>
        <p:nvPicPr>
          <p:cNvPr id="272" name="Google Shape;272;p45"/>
          <p:cNvPicPr preferRelativeResize="0"/>
          <p:nvPr/>
        </p:nvPicPr>
        <p:blipFill>
          <a:blip r:embed="rId3">
            <a:alphaModFix/>
          </a:blip>
          <a:stretch>
            <a:fillRect/>
          </a:stretch>
        </p:blipFill>
        <p:spPr>
          <a:xfrm>
            <a:off x="5969797" y="2027896"/>
            <a:ext cx="2132651" cy="1087724"/>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6" name="Shape 276"/>
        <p:cNvGrpSpPr/>
        <p:nvPr/>
      </p:nvGrpSpPr>
      <p:grpSpPr>
        <a:xfrm>
          <a:off x="0" y="0"/>
          <a:ext cx="0" cy="0"/>
          <a:chOff x="0" y="0"/>
          <a:chExt cx="0" cy="0"/>
        </a:xfrm>
      </p:grpSpPr>
      <p:sp>
        <p:nvSpPr>
          <p:cNvPr id="277" name="Google Shape;277;p46"/>
          <p:cNvSpPr txBox="1"/>
          <p:nvPr>
            <p:ph type="title"/>
          </p:nvPr>
        </p:nvSpPr>
        <p:spPr>
          <a:xfrm>
            <a:off x="838350" y="893500"/>
            <a:ext cx="5324100" cy="48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solidFill>
                  <a:srgbClr val="121867"/>
                </a:solidFill>
                <a:latin typeface="Lato"/>
                <a:ea typeface="Lato"/>
                <a:cs typeface="Lato"/>
                <a:sym typeface="Lato"/>
              </a:rPr>
              <a:t>TEMARIO DEL </a:t>
            </a:r>
            <a:r>
              <a:rPr lang="es">
                <a:solidFill>
                  <a:srgbClr val="F33784"/>
                </a:solidFill>
                <a:latin typeface="Lato"/>
                <a:ea typeface="Lato"/>
                <a:cs typeface="Lato"/>
                <a:sym typeface="Lato"/>
              </a:rPr>
              <a:t>CURSO</a:t>
            </a:r>
            <a:endParaRPr>
              <a:solidFill>
                <a:srgbClr val="121867"/>
              </a:solidFill>
              <a:latin typeface="Lato"/>
              <a:ea typeface="Lato"/>
              <a:cs typeface="Lato"/>
              <a:sym typeface="Lato"/>
            </a:endParaRPr>
          </a:p>
        </p:txBody>
      </p:sp>
      <p:sp>
        <p:nvSpPr>
          <p:cNvPr id="278" name="Google Shape;278;p46"/>
          <p:cNvSpPr txBox="1"/>
          <p:nvPr>
            <p:ph idx="1" type="body"/>
          </p:nvPr>
        </p:nvSpPr>
        <p:spPr>
          <a:xfrm>
            <a:off x="838250" y="1504950"/>
            <a:ext cx="7067400" cy="2255700"/>
          </a:xfrm>
          <a:prstGeom prst="rect">
            <a:avLst/>
          </a:prstGeom>
        </p:spPr>
        <p:txBody>
          <a:bodyPr anchorCtr="0" anchor="t" bIns="91425" lIns="91425" spcFirstLastPara="1" rIns="91425" wrap="square" tIns="91425">
            <a:noAutofit/>
          </a:bodyPr>
          <a:lstStyle/>
          <a:p>
            <a:pPr indent="-355600" lvl="0" marL="457200" rtl="0" algn="l">
              <a:spcBef>
                <a:spcPts val="600"/>
              </a:spcBef>
              <a:spcAft>
                <a:spcPts val="0"/>
              </a:spcAft>
              <a:buClr>
                <a:srgbClr val="121867"/>
              </a:buClr>
              <a:buSzPts val="2000"/>
              <a:buFont typeface="Lato"/>
              <a:buChar char="▸"/>
            </a:pPr>
            <a:r>
              <a:rPr lang="es">
                <a:solidFill>
                  <a:srgbClr val="121867"/>
                </a:solidFill>
                <a:latin typeface="Arial"/>
                <a:ea typeface="Arial"/>
                <a:cs typeface="Arial"/>
                <a:sym typeface="Arial"/>
              </a:rPr>
              <a:t>Introduccion a AndroidAnnotations</a:t>
            </a:r>
            <a:endParaRPr>
              <a:solidFill>
                <a:srgbClr val="121867"/>
              </a:solidFill>
              <a:latin typeface="Lato"/>
              <a:ea typeface="Lato"/>
              <a:cs typeface="Lato"/>
              <a:sym typeface="Lato"/>
            </a:endParaRPr>
          </a:p>
          <a:p>
            <a:pPr indent="-355600" lvl="0" marL="457200" rtl="0" algn="l">
              <a:spcBef>
                <a:spcPts val="0"/>
              </a:spcBef>
              <a:spcAft>
                <a:spcPts val="0"/>
              </a:spcAft>
              <a:buClr>
                <a:srgbClr val="121867"/>
              </a:buClr>
              <a:buSzPts val="2000"/>
              <a:buFont typeface="Lato"/>
              <a:buChar char="▸"/>
            </a:pPr>
            <a:r>
              <a:rPr lang="es">
                <a:solidFill>
                  <a:srgbClr val="121867"/>
                </a:solidFill>
                <a:latin typeface="Arial"/>
                <a:ea typeface="Arial"/>
                <a:cs typeface="Arial"/>
                <a:sym typeface="Arial"/>
              </a:rPr>
              <a:t>Primeras anotaciones</a:t>
            </a:r>
            <a:endParaRPr>
              <a:solidFill>
                <a:srgbClr val="121867"/>
              </a:solidFill>
              <a:latin typeface="Lato"/>
              <a:ea typeface="Lato"/>
              <a:cs typeface="Lato"/>
              <a:sym typeface="Lato"/>
            </a:endParaRPr>
          </a:p>
          <a:p>
            <a:pPr indent="-355600" lvl="0" marL="457200" rtl="0" algn="l">
              <a:spcBef>
                <a:spcPts val="0"/>
              </a:spcBef>
              <a:spcAft>
                <a:spcPts val="0"/>
              </a:spcAft>
              <a:buClr>
                <a:srgbClr val="121867"/>
              </a:buClr>
              <a:buSzPts val="2000"/>
              <a:buFont typeface="Lato"/>
              <a:buChar char="▸"/>
            </a:pPr>
            <a:r>
              <a:rPr lang="es">
                <a:solidFill>
                  <a:srgbClr val="121867"/>
                </a:solidFill>
                <a:latin typeface="Arial"/>
                <a:ea typeface="Arial"/>
                <a:cs typeface="Arial"/>
                <a:sym typeface="Arial"/>
              </a:rPr>
              <a:t>Inyección</a:t>
            </a:r>
            <a:endParaRPr>
              <a:solidFill>
                <a:srgbClr val="121867"/>
              </a:solidFill>
              <a:latin typeface="Arial"/>
              <a:ea typeface="Arial"/>
              <a:cs typeface="Arial"/>
              <a:sym typeface="Arial"/>
            </a:endParaRPr>
          </a:p>
          <a:p>
            <a:pPr indent="-355600" lvl="0" marL="457200" rtl="0" algn="l">
              <a:spcBef>
                <a:spcPts val="0"/>
              </a:spcBef>
              <a:spcAft>
                <a:spcPts val="0"/>
              </a:spcAft>
              <a:buClr>
                <a:srgbClr val="F33784"/>
              </a:buClr>
              <a:buSzPts val="2000"/>
              <a:buFont typeface="Arial"/>
              <a:buChar char="▸"/>
            </a:pPr>
            <a:r>
              <a:rPr lang="es">
                <a:solidFill>
                  <a:srgbClr val="F33784"/>
                </a:solidFill>
                <a:latin typeface="Arial"/>
                <a:ea typeface="Arial"/>
                <a:cs typeface="Arial"/>
                <a:sym typeface="Arial"/>
              </a:rPr>
              <a:t>Ciclo de vida de una app</a:t>
            </a:r>
            <a:endParaRPr>
              <a:solidFill>
                <a:srgbClr val="F33784"/>
              </a:solidFill>
              <a:latin typeface="Arial"/>
              <a:ea typeface="Arial"/>
              <a:cs typeface="Arial"/>
              <a:sym typeface="Arial"/>
            </a:endParaRPr>
          </a:p>
          <a:p>
            <a:pPr indent="-355600" lvl="0" marL="457200" rtl="0" algn="l">
              <a:spcBef>
                <a:spcPts val="0"/>
              </a:spcBef>
              <a:spcAft>
                <a:spcPts val="0"/>
              </a:spcAft>
              <a:buClr>
                <a:srgbClr val="121867"/>
              </a:buClr>
              <a:buSzPts val="2000"/>
              <a:buFont typeface="Arial"/>
              <a:buChar char="▸"/>
            </a:pPr>
            <a:r>
              <a:rPr lang="es">
                <a:solidFill>
                  <a:srgbClr val="121867"/>
                </a:solidFill>
                <a:latin typeface="Arial"/>
                <a:ea typeface="Arial"/>
                <a:cs typeface="Arial"/>
                <a:sym typeface="Arial"/>
              </a:rPr>
              <a:t>Acceso a los recursos</a:t>
            </a:r>
            <a:endParaRPr>
              <a:solidFill>
                <a:srgbClr val="121867"/>
              </a:solidFill>
              <a:latin typeface="Arial"/>
              <a:ea typeface="Arial"/>
              <a:cs typeface="Arial"/>
              <a:sym typeface="Arial"/>
            </a:endParaRPr>
          </a:p>
          <a:p>
            <a:pPr indent="-355600" lvl="0" marL="457200" rtl="0" algn="l">
              <a:spcBef>
                <a:spcPts val="0"/>
              </a:spcBef>
              <a:spcAft>
                <a:spcPts val="0"/>
              </a:spcAft>
              <a:buClr>
                <a:srgbClr val="121867"/>
              </a:buClr>
              <a:buSzPts val="2000"/>
              <a:buFont typeface="Arial"/>
              <a:buChar char="▸"/>
            </a:pPr>
            <a:r>
              <a:rPr lang="es">
                <a:solidFill>
                  <a:srgbClr val="121867"/>
                </a:solidFill>
                <a:latin typeface="Arial"/>
                <a:ea typeface="Arial"/>
                <a:cs typeface="Arial"/>
                <a:sym typeface="Arial"/>
              </a:rPr>
              <a:t>Practica final</a:t>
            </a:r>
            <a:endParaRPr>
              <a:solidFill>
                <a:srgbClr val="121867"/>
              </a:solidFill>
              <a:latin typeface="Arial"/>
              <a:ea typeface="Arial"/>
              <a:cs typeface="Arial"/>
              <a:sym typeface="Arial"/>
            </a:endParaRPr>
          </a:p>
          <a:p>
            <a:pPr indent="-355600" lvl="0" marL="457200" rtl="0" algn="l">
              <a:spcBef>
                <a:spcPts val="0"/>
              </a:spcBef>
              <a:spcAft>
                <a:spcPts val="0"/>
              </a:spcAft>
              <a:buClr>
                <a:srgbClr val="121867"/>
              </a:buClr>
              <a:buSzPts val="2000"/>
              <a:buFont typeface="Arial"/>
              <a:buChar char="▸"/>
            </a:pPr>
            <a:r>
              <a:rPr lang="es">
                <a:solidFill>
                  <a:srgbClr val="121867"/>
                </a:solidFill>
                <a:latin typeface="Arial"/>
                <a:ea typeface="Arial"/>
                <a:cs typeface="Arial"/>
                <a:sym typeface="Arial"/>
              </a:rPr>
              <a:t>Examen</a:t>
            </a:r>
            <a:endParaRPr>
              <a:solidFill>
                <a:srgbClr val="121867"/>
              </a:solidFill>
              <a:latin typeface="Arial"/>
              <a:ea typeface="Arial"/>
              <a:cs typeface="Arial"/>
              <a:sym typeface="Arial"/>
            </a:endParaRPr>
          </a:p>
          <a:p>
            <a:pPr indent="-355600" lvl="0" marL="457200" rtl="0" algn="l">
              <a:spcBef>
                <a:spcPts val="0"/>
              </a:spcBef>
              <a:spcAft>
                <a:spcPts val="0"/>
              </a:spcAft>
              <a:buClr>
                <a:srgbClr val="121867"/>
              </a:buClr>
              <a:buSzPts val="2000"/>
              <a:buFont typeface="Arial"/>
              <a:buChar char="▸"/>
            </a:pPr>
            <a:r>
              <a:rPr lang="es">
                <a:solidFill>
                  <a:srgbClr val="121867"/>
                </a:solidFill>
                <a:latin typeface="Arial"/>
                <a:ea typeface="Arial"/>
                <a:cs typeface="Arial"/>
                <a:sym typeface="Arial"/>
              </a:rPr>
              <a:t>Recapitulación de las anotaciones</a:t>
            </a:r>
            <a:endParaRPr>
              <a:solidFill>
                <a:srgbClr val="121867"/>
              </a:solidFill>
              <a:latin typeface="Arial"/>
              <a:ea typeface="Arial"/>
              <a:cs typeface="Arial"/>
              <a:sym typeface="Arial"/>
            </a:endParaRPr>
          </a:p>
          <a:p>
            <a:pPr indent="0" lvl="0" marL="0" rtl="0" algn="l">
              <a:spcBef>
                <a:spcPts val="600"/>
              </a:spcBef>
              <a:spcAft>
                <a:spcPts val="0"/>
              </a:spcAft>
              <a:buNone/>
            </a:pPr>
            <a:r>
              <a:t/>
            </a:r>
            <a:endParaRPr>
              <a:solidFill>
                <a:srgbClr val="121867"/>
              </a:solidFill>
              <a:latin typeface="Lato"/>
              <a:ea typeface="Lato"/>
              <a:cs typeface="Lato"/>
              <a:sym typeface="Lato"/>
            </a:endParaRPr>
          </a:p>
          <a:p>
            <a:pPr indent="0" lvl="0" marL="0" rtl="0" algn="l">
              <a:spcBef>
                <a:spcPts val="600"/>
              </a:spcBef>
              <a:spcAft>
                <a:spcPts val="0"/>
              </a:spcAft>
              <a:buNone/>
            </a:pPr>
            <a:r>
              <a:t/>
            </a:r>
            <a:endParaRPr>
              <a:solidFill>
                <a:srgbClr val="717173"/>
              </a:solidFill>
              <a:latin typeface="Lato"/>
              <a:ea typeface="Lato"/>
              <a:cs typeface="Lato"/>
              <a:sym typeface="Lato"/>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2" name="Shape 282"/>
        <p:cNvGrpSpPr/>
        <p:nvPr/>
      </p:nvGrpSpPr>
      <p:grpSpPr>
        <a:xfrm>
          <a:off x="0" y="0"/>
          <a:ext cx="0" cy="0"/>
          <a:chOff x="0" y="0"/>
          <a:chExt cx="0" cy="0"/>
        </a:xfrm>
      </p:grpSpPr>
      <p:pic>
        <p:nvPicPr>
          <p:cNvPr id="283" name="Google Shape;283;p47"/>
          <p:cNvPicPr preferRelativeResize="0"/>
          <p:nvPr/>
        </p:nvPicPr>
        <p:blipFill>
          <a:blip r:embed="rId3">
            <a:alphaModFix/>
          </a:blip>
          <a:stretch>
            <a:fillRect/>
          </a:stretch>
        </p:blipFill>
        <p:spPr>
          <a:xfrm>
            <a:off x="4851150" y="1253929"/>
            <a:ext cx="3969001" cy="2635649"/>
          </a:xfrm>
          <a:prstGeom prst="rect">
            <a:avLst/>
          </a:prstGeom>
          <a:noFill/>
          <a:ln>
            <a:noFill/>
          </a:ln>
          <a:effectLst>
            <a:outerShdw blurRad="414338" rotWithShape="0" algn="bl" dir="19860000" dist="295275">
              <a:srgbClr val="000000">
                <a:alpha val="56000"/>
              </a:srgbClr>
            </a:outerShdw>
          </a:effectLst>
        </p:spPr>
      </p:pic>
      <p:sp>
        <p:nvSpPr>
          <p:cNvPr id="284" name="Google Shape;284;p47"/>
          <p:cNvSpPr txBox="1"/>
          <p:nvPr>
            <p:ph idx="4294967295" type="body"/>
          </p:nvPr>
        </p:nvSpPr>
        <p:spPr>
          <a:xfrm>
            <a:off x="-1009600" y="911700"/>
            <a:ext cx="7067400" cy="3320100"/>
          </a:xfrm>
          <a:prstGeom prst="rect">
            <a:avLst/>
          </a:prstGeom>
        </p:spPr>
        <p:txBody>
          <a:bodyPr anchorCtr="0" anchor="t" bIns="91425" lIns="91425" spcFirstLastPara="1" rIns="91425" wrap="square" tIns="91425">
            <a:noAutofit/>
          </a:bodyPr>
          <a:lstStyle/>
          <a:p>
            <a:pPr indent="-323850" lvl="1" marL="1371600" rtl="0" algn="l">
              <a:lnSpc>
                <a:spcPct val="115000"/>
              </a:lnSpc>
              <a:spcBef>
                <a:spcPts val="0"/>
              </a:spcBef>
              <a:spcAft>
                <a:spcPts val="0"/>
              </a:spcAft>
              <a:buClr>
                <a:srgbClr val="121867"/>
              </a:buClr>
              <a:buSzPts val="1500"/>
              <a:buFont typeface="Arial"/>
              <a:buChar char="▹"/>
            </a:pPr>
            <a:r>
              <a:rPr b="1" lang="es" sz="1500">
                <a:solidFill>
                  <a:srgbClr val="F33784"/>
                </a:solidFill>
                <a:latin typeface="Arial"/>
                <a:ea typeface="Arial"/>
                <a:cs typeface="Arial"/>
                <a:sym typeface="Arial"/>
              </a:rPr>
              <a:t>Actividad</a:t>
            </a:r>
            <a:endParaRPr sz="1500">
              <a:solidFill>
                <a:srgbClr val="F33784"/>
              </a:solidFill>
              <a:latin typeface="Arial"/>
              <a:ea typeface="Arial"/>
              <a:cs typeface="Arial"/>
              <a:sym typeface="Arial"/>
            </a:endParaRPr>
          </a:p>
          <a:p>
            <a:pPr indent="-323850" lvl="2" marL="1828800" rtl="0" algn="l">
              <a:lnSpc>
                <a:spcPct val="115000"/>
              </a:lnSpc>
              <a:spcBef>
                <a:spcPts val="0"/>
              </a:spcBef>
              <a:spcAft>
                <a:spcPts val="0"/>
              </a:spcAft>
              <a:buClr>
                <a:srgbClr val="121867"/>
              </a:buClr>
              <a:buSzPts val="1500"/>
              <a:buFont typeface="Arial"/>
              <a:buChar char="▹"/>
            </a:pPr>
            <a:r>
              <a:rPr lang="es" sz="1500">
                <a:solidFill>
                  <a:srgbClr val="121867"/>
                </a:solidFill>
                <a:latin typeface="Arial"/>
                <a:ea typeface="Arial"/>
                <a:cs typeface="Arial"/>
                <a:sym typeface="Arial"/>
              </a:rPr>
              <a:t>E</a:t>
            </a:r>
            <a:r>
              <a:rPr lang="es" sz="1500">
                <a:solidFill>
                  <a:srgbClr val="121867"/>
                </a:solidFill>
                <a:latin typeface="Arial"/>
                <a:ea typeface="Arial"/>
                <a:cs typeface="Arial"/>
                <a:sym typeface="Arial"/>
              </a:rPr>
              <a:t>lemento básico donde </a:t>
            </a:r>
            <a:r>
              <a:rPr i="1" lang="es" sz="1500">
                <a:solidFill>
                  <a:srgbClr val="121867"/>
                </a:solidFill>
                <a:latin typeface="Arial"/>
                <a:ea typeface="Arial"/>
                <a:cs typeface="Arial"/>
                <a:sym typeface="Arial"/>
              </a:rPr>
              <a:t>usuario interactúa</a:t>
            </a:r>
            <a:endParaRPr i="1" sz="1500">
              <a:solidFill>
                <a:srgbClr val="121867"/>
              </a:solidFill>
              <a:latin typeface="Arial"/>
              <a:ea typeface="Arial"/>
              <a:cs typeface="Arial"/>
              <a:sym typeface="Arial"/>
            </a:endParaRPr>
          </a:p>
          <a:p>
            <a:pPr indent="-323850" lvl="2" marL="1828800" rtl="0" algn="l">
              <a:lnSpc>
                <a:spcPct val="115000"/>
              </a:lnSpc>
              <a:spcBef>
                <a:spcPts val="0"/>
              </a:spcBef>
              <a:spcAft>
                <a:spcPts val="0"/>
              </a:spcAft>
              <a:buClr>
                <a:srgbClr val="121867"/>
              </a:buClr>
              <a:buSzPts val="1500"/>
              <a:buFont typeface="Arial"/>
              <a:buChar char="▹"/>
            </a:pPr>
            <a:r>
              <a:rPr lang="es" sz="1500">
                <a:solidFill>
                  <a:srgbClr val="121867"/>
                </a:solidFill>
                <a:latin typeface="Arial"/>
                <a:ea typeface="Arial"/>
                <a:cs typeface="Arial"/>
                <a:sym typeface="Arial"/>
              </a:rPr>
              <a:t>Nacen, crecen, se reproducen y mueren</a:t>
            </a:r>
            <a:endParaRPr sz="1500">
              <a:solidFill>
                <a:srgbClr val="121867"/>
              </a:solidFill>
              <a:latin typeface="Arial"/>
              <a:ea typeface="Arial"/>
              <a:cs typeface="Arial"/>
              <a:sym typeface="Arial"/>
            </a:endParaRPr>
          </a:p>
          <a:p>
            <a:pPr indent="0" lvl="0" marL="1828800" rtl="0" algn="l">
              <a:lnSpc>
                <a:spcPct val="115000"/>
              </a:lnSpc>
              <a:spcBef>
                <a:spcPts val="0"/>
              </a:spcBef>
              <a:spcAft>
                <a:spcPts val="0"/>
              </a:spcAft>
              <a:buNone/>
            </a:pPr>
            <a:r>
              <a:t/>
            </a:r>
            <a:endParaRPr i="1" sz="500">
              <a:solidFill>
                <a:srgbClr val="121867"/>
              </a:solidFill>
              <a:latin typeface="Arial"/>
              <a:ea typeface="Arial"/>
              <a:cs typeface="Arial"/>
              <a:sym typeface="Arial"/>
            </a:endParaRPr>
          </a:p>
          <a:p>
            <a:pPr indent="-323850" lvl="1" marL="1371600" rtl="0" algn="l">
              <a:lnSpc>
                <a:spcPct val="115000"/>
              </a:lnSpc>
              <a:spcBef>
                <a:spcPts val="0"/>
              </a:spcBef>
              <a:spcAft>
                <a:spcPts val="0"/>
              </a:spcAft>
              <a:buClr>
                <a:srgbClr val="121867"/>
              </a:buClr>
              <a:buSzPts val="1500"/>
              <a:buFont typeface="Arial"/>
              <a:buChar char="▹"/>
            </a:pPr>
            <a:r>
              <a:rPr b="1" lang="es" sz="1500">
                <a:solidFill>
                  <a:srgbClr val="F33784"/>
                </a:solidFill>
                <a:latin typeface="Arial"/>
                <a:ea typeface="Arial"/>
                <a:cs typeface="Arial"/>
                <a:sym typeface="Arial"/>
              </a:rPr>
              <a:t>Ejecución</a:t>
            </a:r>
            <a:r>
              <a:rPr lang="es" sz="1500">
                <a:solidFill>
                  <a:srgbClr val="121867"/>
                </a:solidFill>
                <a:latin typeface="Arial"/>
                <a:ea typeface="Arial"/>
                <a:cs typeface="Arial"/>
                <a:sym typeface="Arial"/>
              </a:rPr>
              <a:t> de una App Android</a:t>
            </a:r>
            <a:endParaRPr sz="1500">
              <a:solidFill>
                <a:srgbClr val="121867"/>
              </a:solidFill>
              <a:latin typeface="Arial"/>
              <a:ea typeface="Arial"/>
              <a:cs typeface="Arial"/>
              <a:sym typeface="Arial"/>
            </a:endParaRPr>
          </a:p>
          <a:p>
            <a:pPr indent="-323850" lvl="2" marL="1828800" rtl="0" algn="l">
              <a:lnSpc>
                <a:spcPct val="115000"/>
              </a:lnSpc>
              <a:spcBef>
                <a:spcPts val="0"/>
              </a:spcBef>
              <a:spcAft>
                <a:spcPts val="0"/>
              </a:spcAft>
              <a:buClr>
                <a:srgbClr val="121867"/>
              </a:buClr>
              <a:buSzPts val="1500"/>
              <a:buFont typeface="Arial"/>
              <a:buChar char="▹"/>
            </a:pPr>
            <a:r>
              <a:rPr lang="es" sz="1500">
                <a:solidFill>
                  <a:srgbClr val="121867"/>
                </a:solidFill>
                <a:latin typeface="Arial"/>
                <a:ea typeface="Arial"/>
                <a:cs typeface="Arial"/>
                <a:sym typeface="Arial"/>
              </a:rPr>
              <a:t>Dentro de su propio </a:t>
            </a:r>
            <a:r>
              <a:rPr i="1" lang="es" sz="1500">
                <a:solidFill>
                  <a:srgbClr val="121867"/>
                </a:solidFill>
                <a:latin typeface="Arial"/>
                <a:ea typeface="Arial"/>
                <a:cs typeface="Arial"/>
                <a:sym typeface="Arial"/>
              </a:rPr>
              <a:t>proceso Linux</a:t>
            </a:r>
            <a:endParaRPr i="1" sz="1500">
              <a:solidFill>
                <a:srgbClr val="121867"/>
              </a:solidFill>
              <a:latin typeface="Arial"/>
              <a:ea typeface="Arial"/>
              <a:cs typeface="Arial"/>
              <a:sym typeface="Arial"/>
            </a:endParaRPr>
          </a:p>
          <a:p>
            <a:pPr indent="-323850" lvl="2" marL="1828800" rtl="0" algn="l">
              <a:spcBef>
                <a:spcPts val="0"/>
              </a:spcBef>
              <a:spcAft>
                <a:spcPts val="0"/>
              </a:spcAft>
              <a:buClr>
                <a:srgbClr val="121867"/>
              </a:buClr>
              <a:buSzPts val="1500"/>
              <a:buFont typeface="Arial"/>
              <a:buChar char="▹"/>
            </a:pPr>
            <a:r>
              <a:rPr lang="es" sz="1500">
                <a:solidFill>
                  <a:srgbClr val="121867"/>
                </a:solidFill>
                <a:latin typeface="Arial"/>
                <a:ea typeface="Arial"/>
                <a:cs typeface="Arial"/>
                <a:sym typeface="Arial"/>
              </a:rPr>
              <a:t>Continua hasta </a:t>
            </a:r>
            <a:r>
              <a:rPr i="1" lang="es" sz="1500">
                <a:solidFill>
                  <a:srgbClr val="121867"/>
                </a:solidFill>
                <a:latin typeface="Arial"/>
                <a:ea typeface="Arial"/>
                <a:cs typeface="Arial"/>
                <a:sym typeface="Arial"/>
              </a:rPr>
              <a:t>OS determine destrucción</a:t>
            </a:r>
            <a:endParaRPr i="1" sz="1500">
              <a:solidFill>
                <a:srgbClr val="121867"/>
              </a:solidFill>
              <a:latin typeface="Arial"/>
              <a:ea typeface="Arial"/>
              <a:cs typeface="Arial"/>
              <a:sym typeface="Arial"/>
            </a:endParaRPr>
          </a:p>
          <a:p>
            <a:pPr indent="0" lvl="0" marL="1828800" rtl="0" algn="l">
              <a:spcBef>
                <a:spcPts val="600"/>
              </a:spcBef>
              <a:spcAft>
                <a:spcPts val="0"/>
              </a:spcAft>
              <a:buNone/>
            </a:pPr>
            <a:r>
              <a:t/>
            </a:r>
            <a:endParaRPr sz="500">
              <a:solidFill>
                <a:srgbClr val="121867"/>
              </a:solidFill>
              <a:latin typeface="Arial"/>
              <a:ea typeface="Arial"/>
              <a:cs typeface="Arial"/>
              <a:sym typeface="Arial"/>
            </a:endParaRPr>
          </a:p>
          <a:p>
            <a:pPr indent="-323850" lvl="1" marL="1371600" rtl="0" algn="l">
              <a:lnSpc>
                <a:spcPct val="115000"/>
              </a:lnSpc>
              <a:spcBef>
                <a:spcPts val="0"/>
              </a:spcBef>
              <a:spcAft>
                <a:spcPts val="0"/>
              </a:spcAft>
              <a:buClr>
                <a:srgbClr val="121867"/>
              </a:buClr>
              <a:buSzPts val="1500"/>
              <a:buFont typeface="Arial"/>
              <a:buChar char="▹"/>
            </a:pPr>
            <a:r>
              <a:rPr lang="es" sz="1500">
                <a:solidFill>
                  <a:srgbClr val="121867"/>
                </a:solidFill>
                <a:latin typeface="Arial"/>
                <a:ea typeface="Arial"/>
                <a:cs typeface="Arial"/>
                <a:sym typeface="Arial"/>
              </a:rPr>
              <a:t>Tras </a:t>
            </a:r>
            <a:r>
              <a:rPr b="1" lang="es" sz="1500">
                <a:solidFill>
                  <a:srgbClr val="F33784"/>
                </a:solidFill>
                <a:latin typeface="Arial"/>
                <a:ea typeface="Arial"/>
                <a:cs typeface="Arial"/>
                <a:sym typeface="Arial"/>
              </a:rPr>
              <a:t>eliminar</a:t>
            </a:r>
            <a:r>
              <a:rPr lang="es" sz="1500">
                <a:solidFill>
                  <a:srgbClr val="121867"/>
                </a:solidFill>
                <a:latin typeface="Arial"/>
                <a:ea typeface="Arial"/>
                <a:cs typeface="Arial"/>
                <a:sym typeface="Arial"/>
              </a:rPr>
              <a:t> el proceso, el usuario vuelve</a:t>
            </a:r>
            <a:endParaRPr sz="1500">
              <a:solidFill>
                <a:srgbClr val="121867"/>
              </a:solidFill>
              <a:latin typeface="Arial"/>
              <a:ea typeface="Arial"/>
              <a:cs typeface="Arial"/>
              <a:sym typeface="Arial"/>
            </a:endParaRPr>
          </a:p>
          <a:p>
            <a:pPr indent="-323850" lvl="2" marL="1828800" rtl="0" algn="l">
              <a:lnSpc>
                <a:spcPct val="115000"/>
              </a:lnSpc>
              <a:spcBef>
                <a:spcPts val="0"/>
              </a:spcBef>
              <a:spcAft>
                <a:spcPts val="0"/>
              </a:spcAft>
              <a:buClr>
                <a:srgbClr val="121867"/>
              </a:buClr>
              <a:buSzPts val="1500"/>
              <a:buFont typeface="Arial"/>
              <a:buChar char="▹"/>
            </a:pPr>
            <a:r>
              <a:rPr lang="es" sz="1500">
                <a:solidFill>
                  <a:srgbClr val="121867"/>
                </a:solidFill>
                <a:latin typeface="Arial"/>
                <a:ea typeface="Arial"/>
                <a:cs typeface="Arial"/>
                <a:sym typeface="Arial"/>
              </a:rPr>
              <a:t>Se creará nuevamente</a:t>
            </a:r>
            <a:endParaRPr sz="1500">
              <a:solidFill>
                <a:srgbClr val="121867"/>
              </a:solidFill>
              <a:latin typeface="Arial"/>
              <a:ea typeface="Arial"/>
              <a:cs typeface="Arial"/>
              <a:sym typeface="Arial"/>
            </a:endParaRPr>
          </a:p>
          <a:p>
            <a:pPr indent="-323850" lvl="2" marL="1828800" rtl="0" algn="l">
              <a:lnSpc>
                <a:spcPct val="115000"/>
              </a:lnSpc>
              <a:spcBef>
                <a:spcPts val="0"/>
              </a:spcBef>
              <a:spcAft>
                <a:spcPts val="0"/>
              </a:spcAft>
              <a:buClr>
                <a:srgbClr val="121867"/>
              </a:buClr>
              <a:buSzPts val="1500"/>
              <a:buFont typeface="Arial"/>
              <a:buChar char="▹"/>
            </a:pPr>
            <a:r>
              <a:rPr i="1" lang="es" sz="1500">
                <a:solidFill>
                  <a:srgbClr val="121867"/>
                </a:solidFill>
                <a:latin typeface="Arial"/>
                <a:ea typeface="Arial"/>
                <a:cs typeface="Arial"/>
                <a:sym typeface="Arial"/>
              </a:rPr>
              <a:t>Programador</a:t>
            </a:r>
            <a:r>
              <a:rPr lang="es" sz="1500">
                <a:solidFill>
                  <a:srgbClr val="121867"/>
                </a:solidFill>
                <a:latin typeface="Arial"/>
                <a:ea typeface="Arial"/>
                <a:cs typeface="Arial"/>
                <a:sym typeface="Arial"/>
              </a:rPr>
              <a:t> debe </a:t>
            </a:r>
            <a:r>
              <a:rPr i="1" lang="es" sz="1500">
                <a:solidFill>
                  <a:srgbClr val="F33784"/>
                </a:solidFill>
                <a:latin typeface="Arial"/>
                <a:ea typeface="Arial"/>
                <a:cs typeface="Arial"/>
                <a:sym typeface="Arial"/>
              </a:rPr>
              <a:t>almacenar</a:t>
            </a:r>
            <a:r>
              <a:rPr lang="es" sz="1500">
                <a:solidFill>
                  <a:srgbClr val="121867"/>
                </a:solidFill>
                <a:latin typeface="Arial"/>
                <a:ea typeface="Arial"/>
                <a:cs typeface="Arial"/>
                <a:sym typeface="Arial"/>
              </a:rPr>
              <a:t> el estado</a:t>
            </a:r>
            <a:endParaRPr sz="1500">
              <a:solidFill>
                <a:srgbClr val="121867"/>
              </a:solidFill>
              <a:latin typeface="Arial"/>
              <a:ea typeface="Arial"/>
              <a:cs typeface="Arial"/>
              <a:sym typeface="Arial"/>
            </a:endParaRPr>
          </a:p>
          <a:p>
            <a:pPr indent="0" lvl="0" marL="1828800" rtl="0" algn="l">
              <a:lnSpc>
                <a:spcPct val="115000"/>
              </a:lnSpc>
              <a:spcBef>
                <a:spcPts val="0"/>
              </a:spcBef>
              <a:spcAft>
                <a:spcPts val="0"/>
              </a:spcAft>
              <a:buNone/>
            </a:pPr>
            <a:r>
              <a:t/>
            </a:r>
            <a:endParaRPr sz="500">
              <a:solidFill>
                <a:srgbClr val="121867"/>
              </a:solidFill>
              <a:latin typeface="Arial"/>
              <a:ea typeface="Arial"/>
              <a:cs typeface="Arial"/>
              <a:sym typeface="Arial"/>
            </a:endParaRPr>
          </a:p>
          <a:p>
            <a:pPr indent="-323850" lvl="1" marL="1371600" rtl="0" algn="l">
              <a:lnSpc>
                <a:spcPct val="115000"/>
              </a:lnSpc>
              <a:spcBef>
                <a:spcPts val="0"/>
              </a:spcBef>
              <a:spcAft>
                <a:spcPts val="0"/>
              </a:spcAft>
              <a:buClr>
                <a:srgbClr val="121867"/>
              </a:buClr>
              <a:buSzPts val="1500"/>
              <a:buFont typeface="Arial"/>
              <a:buChar char="▹"/>
            </a:pPr>
            <a:r>
              <a:rPr lang="es" sz="1500">
                <a:solidFill>
                  <a:srgbClr val="121867"/>
                </a:solidFill>
                <a:latin typeface="Arial"/>
                <a:ea typeface="Arial"/>
                <a:cs typeface="Arial"/>
                <a:sym typeface="Arial"/>
              </a:rPr>
              <a:t>Administración de </a:t>
            </a:r>
            <a:r>
              <a:rPr b="1" lang="es" sz="1500">
                <a:solidFill>
                  <a:srgbClr val="F33784"/>
                </a:solidFill>
                <a:latin typeface="Arial"/>
                <a:ea typeface="Arial"/>
                <a:cs typeface="Arial"/>
                <a:sym typeface="Arial"/>
              </a:rPr>
              <a:t>actividades ya mostradas</a:t>
            </a:r>
            <a:endParaRPr b="1" sz="1500">
              <a:solidFill>
                <a:srgbClr val="F33784"/>
              </a:solidFill>
              <a:latin typeface="Arial"/>
              <a:ea typeface="Arial"/>
              <a:cs typeface="Arial"/>
              <a:sym typeface="Arial"/>
            </a:endParaRPr>
          </a:p>
          <a:p>
            <a:pPr indent="-323850" lvl="2" marL="1828800" rtl="0" algn="l">
              <a:lnSpc>
                <a:spcPct val="115000"/>
              </a:lnSpc>
              <a:spcBef>
                <a:spcPts val="0"/>
              </a:spcBef>
              <a:spcAft>
                <a:spcPts val="0"/>
              </a:spcAft>
              <a:buClr>
                <a:srgbClr val="121867"/>
              </a:buClr>
              <a:buSzPts val="1500"/>
              <a:buFont typeface="Arial"/>
              <a:buChar char="▹"/>
            </a:pPr>
            <a:r>
              <a:rPr i="1" lang="es" sz="1500">
                <a:solidFill>
                  <a:srgbClr val="121867"/>
                </a:solidFill>
                <a:latin typeface="Arial"/>
                <a:ea typeface="Arial"/>
                <a:cs typeface="Arial"/>
                <a:sym typeface="Arial"/>
              </a:rPr>
              <a:t>Pila</a:t>
            </a:r>
            <a:endParaRPr i="1" sz="1500">
              <a:solidFill>
                <a:srgbClr val="121867"/>
              </a:solidFill>
              <a:latin typeface="Arial"/>
              <a:ea typeface="Arial"/>
              <a:cs typeface="Arial"/>
              <a:sym typeface="Arial"/>
            </a:endParaRPr>
          </a:p>
          <a:p>
            <a:pPr indent="0" lvl="0" marL="1371600" rtl="0" algn="l">
              <a:spcBef>
                <a:spcPts val="600"/>
              </a:spcBef>
              <a:spcAft>
                <a:spcPts val="0"/>
              </a:spcAft>
              <a:buNone/>
            </a:pPr>
            <a:r>
              <a:t/>
            </a:r>
            <a:endParaRPr sz="1500">
              <a:solidFill>
                <a:srgbClr val="121867"/>
              </a:solidFill>
              <a:latin typeface="Arial"/>
              <a:ea typeface="Arial"/>
              <a:cs typeface="Arial"/>
              <a:sym typeface="Arial"/>
            </a:endParaRPr>
          </a:p>
          <a:p>
            <a:pPr indent="0" lvl="0" marL="0" rtl="0" algn="l">
              <a:spcBef>
                <a:spcPts val="600"/>
              </a:spcBef>
              <a:spcAft>
                <a:spcPts val="0"/>
              </a:spcAft>
              <a:buNone/>
            </a:pPr>
            <a:r>
              <a:t/>
            </a:r>
            <a:endParaRPr sz="1500">
              <a:solidFill>
                <a:srgbClr val="717173"/>
              </a:solidFill>
              <a:latin typeface="Arial"/>
              <a:ea typeface="Arial"/>
              <a:cs typeface="Arial"/>
              <a:sym typeface="Aria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8" name="Shape 288"/>
        <p:cNvGrpSpPr/>
        <p:nvPr/>
      </p:nvGrpSpPr>
      <p:grpSpPr>
        <a:xfrm>
          <a:off x="0" y="0"/>
          <a:ext cx="0" cy="0"/>
          <a:chOff x="0" y="0"/>
          <a:chExt cx="0" cy="0"/>
        </a:xfrm>
      </p:grpSpPr>
      <p:sp>
        <p:nvSpPr>
          <p:cNvPr id="289" name="Google Shape;289;p48"/>
          <p:cNvSpPr txBox="1"/>
          <p:nvPr>
            <p:ph idx="4294967295" type="body"/>
          </p:nvPr>
        </p:nvSpPr>
        <p:spPr>
          <a:xfrm>
            <a:off x="76350" y="1972350"/>
            <a:ext cx="3143100" cy="1198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s" sz="1500">
                <a:solidFill>
                  <a:srgbClr val="121867"/>
                </a:solidFill>
                <a:latin typeface="Arial"/>
                <a:ea typeface="Arial"/>
                <a:cs typeface="Arial"/>
                <a:sym typeface="Arial"/>
              </a:rPr>
              <a:t>Android es </a:t>
            </a:r>
            <a:r>
              <a:rPr b="1" lang="es" sz="1500">
                <a:solidFill>
                  <a:srgbClr val="121867"/>
                </a:solidFill>
                <a:latin typeface="Arial"/>
                <a:ea typeface="Arial"/>
                <a:cs typeface="Arial"/>
                <a:sym typeface="Arial"/>
              </a:rPr>
              <a:t>sensible</a:t>
            </a:r>
            <a:endParaRPr b="1" sz="1500">
              <a:solidFill>
                <a:srgbClr val="121867"/>
              </a:solidFill>
              <a:latin typeface="Arial"/>
              <a:ea typeface="Arial"/>
              <a:cs typeface="Arial"/>
              <a:sym typeface="Arial"/>
            </a:endParaRPr>
          </a:p>
          <a:p>
            <a:pPr indent="0" lvl="0" marL="0" rtl="0" algn="l">
              <a:lnSpc>
                <a:spcPct val="115000"/>
              </a:lnSpc>
              <a:spcBef>
                <a:spcPts val="0"/>
              </a:spcBef>
              <a:spcAft>
                <a:spcPts val="0"/>
              </a:spcAft>
              <a:buNone/>
            </a:pPr>
            <a:r>
              <a:rPr lang="es" sz="1500">
                <a:solidFill>
                  <a:srgbClr val="121867"/>
                </a:solidFill>
                <a:latin typeface="Arial"/>
                <a:ea typeface="Arial"/>
                <a:cs typeface="Arial"/>
                <a:sym typeface="Arial"/>
              </a:rPr>
              <a:t>al </a:t>
            </a:r>
            <a:r>
              <a:rPr b="1" lang="es" sz="1500">
                <a:solidFill>
                  <a:srgbClr val="121867"/>
                </a:solidFill>
                <a:latin typeface="Arial"/>
                <a:ea typeface="Arial"/>
                <a:cs typeface="Arial"/>
                <a:sym typeface="Arial"/>
              </a:rPr>
              <a:t>ciclo de vida</a:t>
            </a:r>
            <a:r>
              <a:rPr lang="es" sz="1500">
                <a:solidFill>
                  <a:srgbClr val="121867"/>
                </a:solidFill>
                <a:latin typeface="Arial"/>
                <a:ea typeface="Arial"/>
                <a:cs typeface="Arial"/>
                <a:sym typeface="Arial"/>
              </a:rPr>
              <a:t> de la actividad</a:t>
            </a:r>
            <a:endParaRPr sz="1500">
              <a:solidFill>
                <a:srgbClr val="121867"/>
              </a:solidFill>
              <a:latin typeface="Arial"/>
              <a:ea typeface="Arial"/>
              <a:cs typeface="Arial"/>
              <a:sym typeface="Arial"/>
            </a:endParaRPr>
          </a:p>
          <a:p>
            <a:pPr indent="0" lvl="0" marL="0" rtl="0" algn="l">
              <a:lnSpc>
                <a:spcPct val="115000"/>
              </a:lnSpc>
              <a:spcBef>
                <a:spcPts val="0"/>
              </a:spcBef>
              <a:spcAft>
                <a:spcPts val="0"/>
              </a:spcAft>
              <a:buNone/>
            </a:pPr>
            <a:r>
              <a:t/>
            </a:r>
            <a:endParaRPr sz="1500">
              <a:solidFill>
                <a:srgbClr val="121867"/>
              </a:solidFill>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s" sz="1500">
                <a:solidFill>
                  <a:srgbClr val="121867"/>
                </a:solidFill>
                <a:latin typeface="Arial"/>
                <a:ea typeface="Arial"/>
                <a:cs typeface="Arial"/>
                <a:sym typeface="Arial"/>
              </a:rPr>
              <a:t>Gestión por </a:t>
            </a:r>
            <a:r>
              <a:rPr b="1" lang="es" sz="1500">
                <a:solidFill>
                  <a:srgbClr val="F33784"/>
                </a:solidFill>
                <a:latin typeface="Arial"/>
                <a:ea typeface="Arial"/>
                <a:cs typeface="Arial"/>
                <a:sym typeface="Arial"/>
              </a:rPr>
              <a:t>EVENTOS</a:t>
            </a:r>
            <a:endParaRPr b="1" sz="1500">
              <a:solidFill>
                <a:srgbClr val="F33784"/>
              </a:solidFill>
              <a:latin typeface="Arial"/>
              <a:ea typeface="Arial"/>
              <a:cs typeface="Arial"/>
              <a:sym typeface="Arial"/>
            </a:endParaRPr>
          </a:p>
          <a:p>
            <a:pPr indent="0" lvl="0" marL="0" rtl="0" algn="l">
              <a:spcBef>
                <a:spcPts val="600"/>
              </a:spcBef>
              <a:spcAft>
                <a:spcPts val="0"/>
              </a:spcAft>
              <a:buNone/>
            </a:pPr>
            <a:r>
              <a:t/>
            </a:r>
            <a:endParaRPr b="1" sz="1500">
              <a:solidFill>
                <a:srgbClr val="F33784"/>
              </a:solidFill>
              <a:latin typeface="Arial"/>
              <a:ea typeface="Arial"/>
              <a:cs typeface="Arial"/>
              <a:sym typeface="Arial"/>
            </a:endParaRPr>
          </a:p>
        </p:txBody>
      </p:sp>
      <p:pic>
        <p:nvPicPr>
          <p:cNvPr id="290" name="Google Shape;290;p48"/>
          <p:cNvPicPr preferRelativeResize="0"/>
          <p:nvPr/>
        </p:nvPicPr>
        <p:blipFill>
          <a:blip r:embed="rId3">
            <a:alphaModFix/>
          </a:blip>
          <a:stretch>
            <a:fillRect/>
          </a:stretch>
        </p:blipFill>
        <p:spPr>
          <a:xfrm>
            <a:off x="4953000" y="274675"/>
            <a:ext cx="3570175" cy="4594125"/>
          </a:xfrm>
          <a:prstGeom prst="rect">
            <a:avLst/>
          </a:prstGeom>
          <a:noFill/>
          <a:ln>
            <a:noFill/>
          </a:ln>
          <a:effectLst>
            <a:outerShdw blurRad="414338" rotWithShape="0" algn="bl" dir="19860000" dist="295275">
              <a:srgbClr val="000000">
                <a:alpha val="56000"/>
              </a:srgbClr>
            </a:outerShdw>
          </a:effectLst>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4" name="Shape 294"/>
        <p:cNvGrpSpPr/>
        <p:nvPr/>
      </p:nvGrpSpPr>
      <p:grpSpPr>
        <a:xfrm>
          <a:off x="0" y="0"/>
          <a:ext cx="0" cy="0"/>
          <a:chOff x="0" y="0"/>
          <a:chExt cx="0" cy="0"/>
        </a:xfrm>
      </p:grpSpPr>
      <p:sp>
        <p:nvSpPr>
          <p:cNvPr id="295" name="Google Shape;295;p49"/>
          <p:cNvSpPr txBox="1"/>
          <p:nvPr>
            <p:ph type="title"/>
          </p:nvPr>
        </p:nvSpPr>
        <p:spPr>
          <a:xfrm>
            <a:off x="649050" y="684875"/>
            <a:ext cx="4801500" cy="409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solidFill>
                  <a:srgbClr val="F33784"/>
                </a:solidFill>
                <a:latin typeface="Lato"/>
                <a:ea typeface="Lato"/>
                <a:cs typeface="Lato"/>
                <a:sym typeface="Lato"/>
              </a:rPr>
              <a:t>Estados</a:t>
            </a:r>
            <a:r>
              <a:rPr lang="es">
                <a:solidFill>
                  <a:srgbClr val="121867"/>
                </a:solidFill>
                <a:latin typeface="Lato"/>
                <a:ea typeface="Lato"/>
                <a:cs typeface="Lato"/>
                <a:sym typeface="Lato"/>
              </a:rPr>
              <a:t> de una app</a:t>
            </a:r>
            <a:endParaRPr>
              <a:solidFill>
                <a:srgbClr val="121867"/>
              </a:solidFill>
              <a:latin typeface="Lato"/>
              <a:ea typeface="Lato"/>
              <a:cs typeface="Lato"/>
              <a:sym typeface="Lato"/>
            </a:endParaRPr>
          </a:p>
        </p:txBody>
      </p:sp>
      <p:sp>
        <p:nvSpPr>
          <p:cNvPr id="296" name="Google Shape;296;p49"/>
          <p:cNvSpPr txBox="1"/>
          <p:nvPr>
            <p:ph idx="1" type="body"/>
          </p:nvPr>
        </p:nvSpPr>
        <p:spPr>
          <a:xfrm>
            <a:off x="655650" y="1258225"/>
            <a:ext cx="781200" cy="31242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s" sz="1200" u="sng">
                <a:solidFill>
                  <a:srgbClr val="121867"/>
                </a:solidFill>
                <a:latin typeface="Arial"/>
                <a:ea typeface="Arial"/>
                <a:cs typeface="Arial"/>
                <a:sym typeface="Arial"/>
              </a:rPr>
              <a:t>Estado</a:t>
            </a:r>
            <a:endParaRPr b="1" sz="1200" u="sng">
              <a:solidFill>
                <a:srgbClr val="121867"/>
              </a:solidFill>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t/>
            </a:r>
            <a:endParaRPr sz="1200">
              <a:solidFill>
                <a:srgbClr val="121867"/>
              </a:solidFill>
              <a:latin typeface="Arial"/>
              <a:ea typeface="Arial"/>
              <a:cs typeface="Arial"/>
              <a:sym typeface="Arial"/>
            </a:endParaRPr>
          </a:p>
          <a:p>
            <a:pPr indent="0" lvl="0" marL="0" rtl="0" algn="l">
              <a:lnSpc>
                <a:spcPct val="115000"/>
              </a:lnSpc>
              <a:spcBef>
                <a:spcPts val="0"/>
              </a:spcBef>
              <a:spcAft>
                <a:spcPts val="0"/>
              </a:spcAft>
              <a:buNone/>
            </a:pPr>
            <a:r>
              <a:rPr i="1" lang="es" sz="1200">
                <a:solidFill>
                  <a:srgbClr val="121867"/>
                </a:solidFill>
                <a:latin typeface="Arial"/>
                <a:ea typeface="Arial"/>
                <a:cs typeface="Arial"/>
                <a:sym typeface="Arial"/>
              </a:rPr>
              <a:t>Running</a:t>
            </a:r>
            <a:endParaRPr i="1" sz="1200">
              <a:solidFill>
                <a:srgbClr val="121867"/>
              </a:solidFill>
              <a:latin typeface="Arial"/>
              <a:ea typeface="Arial"/>
              <a:cs typeface="Arial"/>
              <a:sym typeface="Arial"/>
            </a:endParaRPr>
          </a:p>
          <a:p>
            <a:pPr indent="0" lvl="0" marL="0" rtl="0" algn="l">
              <a:lnSpc>
                <a:spcPct val="115000"/>
              </a:lnSpc>
              <a:spcBef>
                <a:spcPts val="0"/>
              </a:spcBef>
              <a:spcAft>
                <a:spcPts val="0"/>
              </a:spcAft>
              <a:buNone/>
            </a:pPr>
            <a:r>
              <a:t/>
            </a:r>
            <a:endParaRPr sz="1200">
              <a:solidFill>
                <a:srgbClr val="121867"/>
              </a:solidFill>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t/>
            </a:r>
            <a:endParaRPr sz="1200">
              <a:solidFill>
                <a:srgbClr val="121867"/>
              </a:solidFill>
              <a:latin typeface="Arial"/>
              <a:ea typeface="Arial"/>
              <a:cs typeface="Arial"/>
              <a:sym typeface="Arial"/>
            </a:endParaRPr>
          </a:p>
          <a:p>
            <a:pPr indent="0" lvl="0" marL="0" rtl="0" algn="l">
              <a:lnSpc>
                <a:spcPct val="115000"/>
              </a:lnSpc>
              <a:spcBef>
                <a:spcPts val="0"/>
              </a:spcBef>
              <a:spcAft>
                <a:spcPts val="0"/>
              </a:spcAft>
              <a:buNone/>
            </a:pPr>
            <a:r>
              <a:rPr i="1" lang="es" sz="1200">
                <a:solidFill>
                  <a:srgbClr val="121867"/>
                </a:solidFill>
                <a:latin typeface="Arial"/>
                <a:ea typeface="Arial"/>
                <a:cs typeface="Arial"/>
                <a:sym typeface="Arial"/>
              </a:rPr>
              <a:t>Paused</a:t>
            </a:r>
            <a:endParaRPr i="1" sz="1200">
              <a:solidFill>
                <a:srgbClr val="121867"/>
              </a:solidFill>
              <a:latin typeface="Arial"/>
              <a:ea typeface="Arial"/>
              <a:cs typeface="Arial"/>
              <a:sym typeface="Arial"/>
            </a:endParaRPr>
          </a:p>
          <a:p>
            <a:pPr indent="0" lvl="0" marL="0" rtl="0" algn="l">
              <a:lnSpc>
                <a:spcPct val="115000"/>
              </a:lnSpc>
              <a:spcBef>
                <a:spcPts val="0"/>
              </a:spcBef>
              <a:spcAft>
                <a:spcPts val="0"/>
              </a:spcAft>
              <a:buNone/>
            </a:pPr>
            <a:r>
              <a:t/>
            </a:r>
            <a:endParaRPr sz="1200">
              <a:solidFill>
                <a:srgbClr val="121867"/>
              </a:solidFill>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t/>
            </a:r>
            <a:endParaRPr sz="1200">
              <a:solidFill>
                <a:srgbClr val="121867"/>
              </a:solidFill>
              <a:latin typeface="Arial"/>
              <a:ea typeface="Arial"/>
              <a:cs typeface="Arial"/>
              <a:sym typeface="Arial"/>
            </a:endParaRPr>
          </a:p>
          <a:p>
            <a:pPr indent="0" lvl="0" marL="0" rtl="0" algn="l">
              <a:lnSpc>
                <a:spcPct val="115000"/>
              </a:lnSpc>
              <a:spcBef>
                <a:spcPts val="0"/>
              </a:spcBef>
              <a:spcAft>
                <a:spcPts val="0"/>
              </a:spcAft>
              <a:buNone/>
            </a:pPr>
            <a:r>
              <a:rPr i="1" lang="es" sz="1200">
                <a:solidFill>
                  <a:srgbClr val="121867"/>
                </a:solidFill>
                <a:latin typeface="Arial"/>
                <a:ea typeface="Arial"/>
                <a:cs typeface="Arial"/>
                <a:sym typeface="Arial"/>
              </a:rPr>
              <a:t>Stopped</a:t>
            </a:r>
            <a:endParaRPr i="1" sz="1200">
              <a:solidFill>
                <a:srgbClr val="121867"/>
              </a:solidFill>
              <a:latin typeface="Arial"/>
              <a:ea typeface="Arial"/>
              <a:cs typeface="Arial"/>
              <a:sym typeface="Arial"/>
            </a:endParaRPr>
          </a:p>
          <a:p>
            <a:pPr indent="0" lvl="0" marL="0" rtl="0" algn="l">
              <a:lnSpc>
                <a:spcPct val="115000"/>
              </a:lnSpc>
              <a:spcBef>
                <a:spcPts val="0"/>
              </a:spcBef>
              <a:spcAft>
                <a:spcPts val="0"/>
              </a:spcAft>
              <a:buNone/>
            </a:pPr>
            <a:r>
              <a:t/>
            </a:r>
            <a:endParaRPr sz="1200">
              <a:solidFill>
                <a:srgbClr val="121867"/>
              </a:solidFill>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t/>
            </a:r>
            <a:endParaRPr sz="1200">
              <a:solidFill>
                <a:srgbClr val="121867"/>
              </a:solidFill>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i="1" lang="es" sz="1200">
                <a:solidFill>
                  <a:srgbClr val="121867"/>
                </a:solidFill>
                <a:latin typeface="Arial"/>
                <a:ea typeface="Arial"/>
                <a:cs typeface="Arial"/>
                <a:sym typeface="Arial"/>
              </a:rPr>
              <a:t>Killed</a:t>
            </a:r>
            <a:endParaRPr i="1" sz="1200">
              <a:solidFill>
                <a:srgbClr val="121867"/>
              </a:solidFill>
              <a:latin typeface="Arial"/>
              <a:ea typeface="Arial"/>
              <a:cs typeface="Arial"/>
              <a:sym typeface="Arial"/>
            </a:endParaRPr>
          </a:p>
          <a:p>
            <a:pPr indent="0" lvl="0" marL="0" rtl="0" algn="l">
              <a:spcBef>
                <a:spcPts val="600"/>
              </a:spcBef>
              <a:spcAft>
                <a:spcPts val="0"/>
              </a:spcAft>
              <a:buNone/>
            </a:pPr>
            <a:r>
              <a:t/>
            </a:r>
            <a:endParaRPr sz="1200">
              <a:solidFill>
                <a:srgbClr val="121867"/>
              </a:solidFill>
              <a:latin typeface="Lato"/>
              <a:ea typeface="Lato"/>
              <a:cs typeface="Lato"/>
              <a:sym typeface="Lato"/>
            </a:endParaRPr>
          </a:p>
        </p:txBody>
      </p:sp>
      <p:sp>
        <p:nvSpPr>
          <p:cNvPr id="297" name="Google Shape;297;p49"/>
          <p:cNvSpPr txBox="1"/>
          <p:nvPr>
            <p:ph idx="1" type="body"/>
          </p:nvPr>
        </p:nvSpPr>
        <p:spPr>
          <a:xfrm>
            <a:off x="1436850" y="1258225"/>
            <a:ext cx="7058100" cy="31242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s" sz="1200" u="sng">
                <a:solidFill>
                  <a:srgbClr val="121867"/>
                </a:solidFill>
                <a:latin typeface="Arial"/>
                <a:ea typeface="Arial"/>
                <a:cs typeface="Arial"/>
                <a:sym typeface="Arial"/>
              </a:rPr>
              <a:t>Descripción</a:t>
            </a:r>
            <a:endParaRPr b="1" sz="1200" u="sng">
              <a:solidFill>
                <a:srgbClr val="121867"/>
              </a:solidFill>
              <a:latin typeface="Arial"/>
              <a:ea typeface="Arial"/>
              <a:cs typeface="Arial"/>
              <a:sym typeface="Arial"/>
            </a:endParaRPr>
          </a:p>
          <a:p>
            <a:pPr indent="0" lvl="0" marL="0" rtl="0" algn="l">
              <a:lnSpc>
                <a:spcPct val="115000"/>
              </a:lnSpc>
              <a:spcBef>
                <a:spcPts val="0"/>
              </a:spcBef>
              <a:spcAft>
                <a:spcPts val="0"/>
              </a:spcAft>
              <a:buNone/>
            </a:pPr>
            <a:r>
              <a:t/>
            </a:r>
            <a:endParaRPr b="1" sz="1200">
              <a:solidFill>
                <a:srgbClr val="121867"/>
              </a:solidFill>
              <a:latin typeface="Arial"/>
              <a:ea typeface="Arial"/>
              <a:cs typeface="Arial"/>
              <a:sym typeface="Arial"/>
            </a:endParaRPr>
          </a:p>
          <a:p>
            <a:pPr indent="0" lvl="0" marL="0" rtl="0" algn="l">
              <a:lnSpc>
                <a:spcPct val="115000"/>
              </a:lnSpc>
              <a:spcBef>
                <a:spcPts val="0"/>
              </a:spcBef>
              <a:spcAft>
                <a:spcPts val="0"/>
              </a:spcAft>
              <a:buNone/>
            </a:pPr>
            <a:r>
              <a:rPr lang="es" sz="1200">
                <a:solidFill>
                  <a:srgbClr val="121867"/>
                </a:solidFill>
                <a:latin typeface="Arial"/>
                <a:ea typeface="Arial"/>
                <a:cs typeface="Arial"/>
                <a:sym typeface="Arial"/>
              </a:rPr>
              <a:t>La actividad es visible e interactúa con el usuario.</a:t>
            </a:r>
            <a:endParaRPr sz="1200">
              <a:solidFill>
                <a:srgbClr val="121867"/>
              </a:solidFill>
              <a:latin typeface="Arial"/>
              <a:ea typeface="Arial"/>
              <a:cs typeface="Arial"/>
              <a:sym typeface="Arial"/>
            </a:endParaRPr>
          </a:p>
          <a:p>
            <a:pPr indent="0" lvl="0" marL="0" rtl="0" algn="l">
              <a:lnSpc>
                <a:spcPct val="115000"/>
              </a:lnSpc>
              <a:spcBef>
                <a:spcPts val="0"/>
              </a:spcBef>
              <a:spcAft>
                <a:spcPts val="0"/>
              </a:spcAft>
              <a:buNone/>
            </a:pPr>
            <a:r>
              <a:t/>
            </a:r>
            <a:endParaRPr sz="1200">
              <a:solidFill>
                <a:srgbClr val="121867"/>
              </a:solidFill>
              <a:latin typeface="Arial"/>
              <a:ea typeface="Arial"/>
              <a:cs typeface="Arial"/>
              <a:sym typeface="Arial"/>
            </a:endParaRPr>
          </a:p>
          <a:p>
            <a:pPr indent="0" lvl="0" marL="0" rtl="0" algn="l">
              <a:lnSpc>
                <a:spcPct val="115000"/>
              </a:lnSpc>
              <a:spcBef>
                <a:spcPts val="0"/>
              </a:spcBef>
              <a:spcAft>
                <a:spcPts val="0"/>
              </a:spcAft>
              <a:buNone/>
            </a:pPr>
            <a:r>
              <a:t/>
            </a:r>
            <a:endParaRPr sz="1200">
              <a:solidFill>
                <a:srgbClr val="121867"/>
              </a:solidFill>
              <a:latin typeface="Arial"/>
              <a:ea typeface="Arial"/>
              <a:cs typeface="Arial"/>
              <a:sym typeface="Arial"/>
            </a:endParaRPr>
          </a:p>
          <a:p>
            <a:pPr indent="0" lvl="0" marL="0" rtl="0" algn="l">
              <a:lnSpc>
                <a:spcPct val="115000"/>
              </a:lnSpc>
              <a:spcBef>
                <a:spcPts val="0"/>
              </a:spcBef>
              <a:spcAft>
                <a:spcPts val="0"/>
              </a:spcAft>
              <a:buNone/>
            </a:pPr>
            <a:r>
              <a:rPr lang="es" sz="1200">
                <a:solidFill>
                  <a:srgbClr val="121867"/>
                </a:solidFill>
                <a:latin typeface="Arial"/>
                <a:ea typeface="Arial"/>
                <a:cs typeface="Arial"/>
                <a:sym typeface="Arial"/>
              </a:rPr>
              <a:t>L</a:t>
            </a:r>
            <a:r>
              <a:rPr lang="es" sz="1200">
                <a:solidFill>
                  <a:srgbClr val="121867"/>
                </a:solidFill>
                <a:latin typeface="Arial"/>
                <a:ea typeface="Arial"/>
                <a:cs typeface="Arial"/>
                <a:sym typeface="Arial"/>
              </a:rPr>
              <a:t>a actividad sigue siendo visible pero se ha dejado de usar, la instancia se está ejecutando pero el sistema puede anularla.</a:t>
            </a:r>
            <a:endParaRPr sz="1200">
              <a:solidFill>
                <a:srgbClr val="121867"/>
              </a:solidFill>
              <a:latin typeface="Arial"/>
              <a:ea typeface="Arial"/>
              <a:cs typeface="Arial"/>
              <a:sym typeface="Arial"/>
            </a:endParaRPr>
          </a:p>
          <a:p>
            <a:pPr indent="0" lvl="0" marL="0" rtl="0" algn="l">
              <a:lnSpc>
                <a:spcPct val="115000"/>
              </a:lnSpc>
              <a:spcBef>
                <a:spcPts val="0"/>
              </a:spcBef>
              <a:spcAft>
                <a:spcPts val="0"/>
              </a:spcAft>
              <a:buNone/>
            </a:pPr>
            <a:r>
              <a:t/>
            </a:r>
            <a:endParaRPr sz="1200">
              <a:solidFill>
                <a:srgbClr val="121867"/>
              </a:solidFill>
              <a:latin typeface="Arial"/>
              <a:ea typeface="Arial"/>
              <a:cs typeface="Arial"/>
              <a:sym typeface="Arial"/>
            </a:endParaRPr>
          </a:p>
          <a:p>
            <a:pPr indent="0" lvl="0" marL="0" rtl="0" algn="l">
              <a:lnSpc>
                <a:spcPct val="115000"/>
              </a:lnSpc>
              <a:spcBef>
                <a:spcPts val="0"/>
              </a:spcBef>
              <a:spcAft>
                <a:spcPts val="0"/>
              </a:spcAft>
              <a:buNone/>
            </a:pPr>
            <a:r>
              <a:rPr lang="es" sz="1200">
                <a:solidFill>
                  <a:srgbClr val="121867"/>
                </a:solidFill>
                <a:latin typeface="Arial"/>
                <a:ea typeface="Arial"/>
                <a:cs typeface="Arial"/>
                <a:sym typeface="Arial"/>
              </a:rPr>
              <a:t>L</a:t>
            </a:r>
            <a:r>
              <a:rPr lang="es" sz="1200">
                <a:solidFill>
                  <a:srgbClr val="121867"/>
                </a:solidFill>
                <a:latin typeface="Arial"/>
                <a:ea typeface="Arial"/>
                <a:cs typeface="Arial"/>
                <a:sym typeface="Arial"/>
              </a:rPr>
              <a:t>a actividad no es visible, la instancia se está ejecutando, pero puede ser eliminada por el sistema.</a:t>
            </a:r>
            <a:endParaRPr sz="1200">
              <a:solidFill>
                <a:srgbClr val="121867"/>
              </a:solidFill>
              <a:latin typeface="Arial"/>
              <a:ea typeface="Arial"/>
              <a:cs typeface="Arial"/>
              <a:sym typeface="Arial"/>
            </a:endParaRPr>
          </a:p>
          <a:p>
            <a:pPr indent="0" lvl="0" marL="0" rtl="0" algn="l">
              <a:lnSpc>
                <a:spcPct val="115000"/>
              </a:lnSpc>
              <a:spcBef>
                <a:spcPts val="0"/>
              </a:spcBef>
              <a:spcAft>
                <a:spcPts val="0"/>
              </a:spcAft>
              <a:buNone/>
            </a:pPr>
            <a:r>
              <a:t/>
            </a:r>
            <a:endParaRPr sz="1200">
              <a:solidFill>
                <a:srgbClr val="121867"/>
              </a:solidFill>
              <a:latin typeface="Arial"/>
              <a:ea typeface="Arial"/>
              <a:cs typeface="Arial"/>
              <a:sym typeface="Arial"/>
            </a:endParaRPr>
          </a:p>
          <a:p>
            <a:pPr indent="0" lvl="0" marL="0" rtl="0" algn="l">
              <a:lnSpc>
                <a:spcPct val="115000"/>
              </a:lnSpc>
              <a:spcBef>
                <a:spcPts val="0"/>
              </a:spcBef>
              <a:spcAft>
                <a:spcPts val="0"/>
              </a:spcAft>
              <a:buNone/>
            </a:pPr>
            <a:r>
              <a:t/>
            </a:r>
            <a:endParaRPr sz="1200">
              <a:solidFill>
                <a:srgbClr val="121867"/>
              </a:solidFill>
              <a:latin typeface="Arial"/>
              <a:ea typeface="Arial"/>
              <a:cs typeface="Arial"/>
              <a:sym typeface="Arial"/>
            </a:endParaRPr>
          </a:p>
          <a:p>
            <a:pPr indent="0" lvl="0" marL="0" rtl="0" algn="l">
              <a:lnSpc>
                <a:spcPct val="115000"/>
              </a:lnSpc>
              <a:spcBef>
                <a:spcPts val="0"/>
              </a:spcBef>
              <a:spcAft>
                <a:spcPts val="0"/>
              </a:spcAft>
              <a:buNone/>
            </a:pPr>
            <a:r>
              <a:rPr lang="es" sz="1200">
                <a:solidFill>
                  <a:srgbClr val="121867"/>
                </a:solidFill>
                <a:latin typeface="Arial"/>
                <a:ea typeface="Arial"/>
                <a:cs typeface="Arial"/>
                <a:sym typeface="Arial"/>
              </a:rPr>
              <a:t>La actividad ha sido terminada por el sistema mediante una llamada a su método "finish()".</a:t>
            </a:r>
            <a:endParaRPr sz="1200">
              <a:solidFill>
                <a:srgbClr val="121867"/>
              </a:solidFill>
              <a:latin typeface="Arial"/>
              <a:ea typeface="Arial"/>
              <a:cs typeface="Arial"/>
              <a:sym typeface="Arial"/>
            </a:endParaRPr>
          </a:p>
          <a:p>
            <a:pPr indent="0" lvl="0" marL="0" rtl="0" algn="l">
              <a:spcBef>
                <a:spcPts val="600"/>
              </a:spcBef>
              <a:spcAft>
                <a:spcPts val="0"/>
              </a:spcAft>
              <a:buNone/>
            </a:pPr>
            <a:r>
              <a:t/>
            </a:r>
            <a:endParaRPr sz="1200">
              <a:solidFill>
                <a:srgbClr val="121867"/>
              </a:solidFill>
              <a:latin typeface="Lato"/>
              <a:ea typeface="Lato"/>
              <a:cs typeface="Lato"/>
              <a:sym typeface="Lato"/>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1" name="Shape 301"/>
        <p:cNvGrpSpPr/>
        <p:nvPr/>
      </p:nvGrpSpPr>
      <p:grpSpPr>
        <a:xfrm>
          <a:off x="0" y="0"/>
          <a:ext cx="0" cy="0"/>
          <a:chOff x="0" y="0"/>
          <a:chExt cx="0" cy="0"/>
        </a:xfrm>
      </p:grpSpPr>
      <p:sp>
        <p:nvSpPr>
          <p:cNvPr id="302" name="Google Shape;302;p50"/>
          <p:cNvSpPr txBox="1"/>
          <p:nvPr>
            <p:ph type="title"/>
          </p:nvPr>
        </p:nvSpPr>
        <p:spPr>
          <a:xfrm>
            <a:off x="649050" y="684875"/>
            <a:ext cx="6199500" cy="409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solidFill>
                  <a:srgbClr val="F33784"/>
                </a:solidFill>
                <a:latin typeface="Lato"/>
                <a:ea typeface="Lato"/>
                <a:cs typeface="Lato"/>
                <a:sym typeface="Lato"/>
              </a:rPr>
              <a:t>Eventos</a:t>
            </a:r>
            <a:r>
              <a:rPr lang="es">
                <a:solidFill>
                  <a:srgbClr val="121867"/>
                </a:solidFill>
                <a:latin typeface="Lato"/>
                <a:ea typeface="Lato"/>
                <a:cs typeface="Lato"/>
                <a:sym typeface="Lato"/>
              </a:rPr>
              <a:t> en el ciclo de vida de una app</a:t>
            </a:r>
            <a:endParaRPr>
              <a:solidFill>
                <a:srgbClr val="121867"/>
              </a:solidFill>
              <a:latin typeface="Lato"/>
              <a:ea typeface="Lato"/>
              <a:cs typeface="Lato"/>
              <a:sym typeface="Lato"/>
            </a:endParaRPr>
          </a:p>
        </p:txBody>
      </p:sp>
      <p:sp>
        <p:nvSpPr>
          <p:cNvPr id="303" name="Google Shape;303;p50"/>
          <p:cNvSpPr txBox="1"/>
          <p:nvPr>
            <p:ph idx="1" type="body"/>
          </p:nvPr>
        </p:nvSpPr>
        <p:spPr>
          <a:xfrm>
            <a:off x="655650" y="1258225"/>
            <a:ext cx="8488500" cy="31242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s" sz="2000">
                <a:solidFill>
                  <a:srgbClr val="121867"/>
                </a:solidFill>
                <a:latin typeface="Courier New"/>
                <a:ea typeface="Courier New"/>
                <a:cs typeface="Courier New"/>
                <a:sym typeface="Courier New"/>
              </a:rPr>
              <a:t>protected void </a:t>
            </a:r>
            <a:r>
              <a:rPr b="1" lang="es" sz="2000">
                <a:solidFill>
                  <a:srgbClr val="121867"/>
                </a:solidFill>
                <a:latin typeface="Courier New"/>
                <a:ea typeface="Courier New"/>
                <a:cs typeface="Courier New"/>
                <a:sym typeface="Courier New"/>
              </a:rPr>
              <a:t>onCreate</a:t>
            </a:r>
            <a:r>
              <a:rPr lang="es" sz="2000">
                <a:solidFill>
                  <a:srgbClr val="121867"/>
                </a:solidFill>
                <a:latin typeface="Courier New"/>
                <a:ea typeface="Courier New"/>
                <a:cs typeface="Courier New"/>
                <a:sym typeface="Courier New"/>
              </a:rPr>
              <a:t>(Bundle savedInstanceState)</a:t>
            </a:r>
            <a:endParaRPr sz="2000" u="sng">
              <a:solidFill>
                <a:srgbClr val="121867"/>
              </a:solidFill>
              <a:latin typeface="Arial"/>
              <a:ea typeface="Arial"/>
              <a:cs typeface="Arial"/>
              <a:sym typeface="Arial"/>
            </a:endParaRPr>
          </a:p>
          <a:p>
            <a:pPr indent="0" lvl="0" marL="0" rtl="0" algn="l">
              <a:lnSpc>
                <a:spcPct val="115000"/>
              </a:lnSpc>
              <a:spcBef>
                <a:spcPts val="0"/>
              </a:spcBef>
              <a:spcAft>
                <a:spcPts val="0"/>
              </a:spcAft>
              <a:buNone/>
            </a:pPr>
            <a:r>
              <a:t/>
            </a:r>
            <a:endParaRPr sz="1200">
              <a:solidFill>
                <a:srgbClr val="121867"/>
              </a:solidFill>
              <a:latin typeface="Arial"/>
              <a:ea typeface="Arial"/>
              <a:cs typeface="Arial"/>
              <a:sym typeface="Arial"/>
            </a:endParaRPr>
          </a:p>
          <a:p>
            <a:pPr indent="0" lvl="0" marL="0" rtl="0" algn="l">
              <a:lnSpc>
                <a:spcPct val="115000"/>
              </a:lnSpc>
              <a:spcBef>
                <a:spcPts val="0"/>
              </a:spcBef>
              <a:spcAft>
                <a:spcPts val="0"/>
              </a:spcAft>
              <a:buNone/>
            </a:pPr>
            <a:r>
              <a:rPr b="1" lang="es" sz="1500">
                <a:solidFill>
                  <a:srgbClr val="121867"/>
                </a:solidFill>
                <a:latin typeface="Arial"/>
                <a:ea typeface="Arial"/>
                <a:cs typeface="Arial"/>
                <a:sym typeface="Arial"/>
              </a:rPr>
              <a:t>Llamado cuando comienza la actividad</a:t>
            </a:r>
            <a:endParaRPr b="1" sz="1500">
              <a:solidFill>
                <a:srgbClr val="121867"/>
              </a:solidFill>
              <a:latin typeface="Arial"/>
              <a:ea typeface="Arial"/>
              <a:cs typeface="Arial"/>
              <a:sym typeface="Arial"/>
            </a:endParaRPr>
          </a:p>
          <a:p>
            <a:pPr indent="0" lvl="0" marL="0" rtl="0" algn="l">
              <a:lnSpc>
                <a:spcPct val="115000"/>
              </a:lnSpc>
              <a:spcBef>
                <a:spcPts val="0"/>
              </a:spcBef>
              <a:spcAft>
                <a:spcPts val="0"/>
              </a:spcAft>
              <a:buNone/>
            </a:pPr>
            <a:r>
              <a:t/>
            </a:r>
            <a:endParaRPr b="1" sz="1500">
              <a:solidFill>
                <a:srgbClr val="121867"/>
              </a:solidFill>
              <a:latin typeface="Arial"/>
              <a:ea typeface="Arial"/>
              <a:cs typeface="Arial"/>
              <a:sym typeface="Arial"/>
            </a:endParaRPr>
          </a:p>
          <a:p>
            <a:pPr indent="457200" lvl="0" marL="0" rtl="0" algn="l">
              <a:lnSpc>
                <a:spcPct val="115000"/>
              </a:lnSpc>
              <a:spcBef>
                <a:spcPts val="0"/>
              </a:spcBef>
              <a:spcAft>
                <a:spcPts val="0"/>
              </a:spcAft>
              <a:buNone/>
            </a:pPr>
            <a:r>
              <a:rPr lang="es" sz="1500">
                <a:solidFill>
                  <a:srgbClr val="121867"/>
                </a:solidFill>
                <a:latin typeface="Arial"/>
                <a:ea typeface="Arial"/>
                <a:cs typeface="Arial"/>
                <a:sym typeface="Arial"/>
              </a:rPr>
              <a:t>Debe ir la mayoría de las inicializaciones</a:t>
            </a:r>
            <a:endParaRPr sz="1500">
              <a:solidFill>
                <a:srgbClr val="121867"/>
              </a:solidFill>
              <a:latin typeface="Arial"/>
              <a:ea typeface="Arial"/>
              <a:cs typeface="Arial"/>
              <a:sym typeface="Arial"/>
            </a:endParaRPr>
          </a:p>
          <a:p>
            <a:pPr indent="457200" lvl="0" marL="0" rtl="0" algn="l">
              <a:lnSpc>
                <a:spcPct val="115000"/>
              </a:lnSpc>
              <a:spcBef>
                <a:spcPts val="0"/>
              </a:spcBef>
              <a:spcAft>
                <a:spcPts val="0"/>
              </a:spcAft>
              <a:buNone/>
            </a:pPr>
            <a:r>
              <a:rPr lang="es" sz="1500">
                <a:solidFill>
                  <a:srgbClr val="121867"/>
                </a:solidFill>
                <a:latin typeface="Arial"/>
                <a:ea typeface="Arial"/>
                <a:cs typeface="Arial"/>
                <a:sym typeface="Arial"/>
              </a:rPr>
              <a:t>Recuperar los datos que se muestran</a:t>
            </a:r>
            <a:endParaRPr sz="1500">
              <a:solidFill>
                <a:srgbClr val="121867"/>
              </a:solidFill>
              <a:latin typeface="Arial"/>
              <a:ea typeface="Arial"/>
              <a:cs typeface="Arial"/>
              <a:sym typeface="Arial"/>
            </a:endParaRPr>
          </a:p>
          <a:p>
            <a:pPr indent="457200" lvl="0" marL="0" rtl="0" algn="l">
              <a:lnSpc>
                <a:spcPct val="115000"/>
              </a:lnSpc>
              <a:spcBef>
                <a:spcPts val="0"/>
              </a:spcBef>
              <a:spcAft>
                <a:spcPts val="0"/>
              </a:spcAft>
              <a:buNone/>
            </a:pPr>
            <a:r>
              <a:t/>
            </a:r>
            <a:endParaRPr sz="1500">
              <a:solidFill>
                <a:srgbClr val="121867"/>
              </a:solidFill>
              <a:latin typeface="Arial"/>
              <a:ea typeface="Arial"/>
              <a:cs typeface="Arial"/>
              <a:sym typeface="Arial"/>
            </a:endParaRPr>
          </a:p>
          <a:p>
            <a:pPr indent="457200" lvl="0" marL="0" rtl="0" algn="l">
              <a:lnSpc>
                <a:spcPct val="115000"/>
              </a:lnSpc>
              <a:spcBef>
                <a:spcPts val="0"/>
              </a:spcBef>
              <a:spcAft>
                <a:spcPts val="0"/>
              </a:spcAft>
              <a:buNone/>
            </a:pPr>
            <a:r>
              <a:t/>
            </a:r>
            <a:endParaRPr sz="1500">
              <a:solidFill>
                <a:srgbClr val="121867"/>
              </a:solidFill>
              <a:latin typeface="Arial"/>
              <a:ea typeface="Arial"/>
              <a:cs typeface="Arial"/>
              <a:sym typeface="Arial"/>
            </a:endParaRPr>
          </a:p>
          <a:p>
            <a:pPr indent="0" lvl="0" marL="0" rtl="0" algn="l">
              <a:lnSpc>
                <a:spcPct val="115000"/>
              </a:lnSpc>
              <a:spcBef>
                <a:spcPts val="0"/>
              </a:spcBef>
              <a:spcAft>
                <a:spcPts val="0"/>
              </a:spcAft>
              <a:buNone/>
            </a:pPr>
            <a:r>
              <a:rPr b="1" lang="es" sz="2400" u="sng">
                <a:solidFill>
                  <a:srgbClr val="0000FF"/>
                </a:solidFill>
                <a:latin typeface="Arial"/>
                <a:ea typeface="Arial"/>
                <a:cs typeface="Arial"/>
                <a:sym typeface="Arial"/>
                <a:hlinkClick r:id="rId3"/>
              </a:rPr>
              <a:t>https://developer.android.com/reference/android/app/Activity.html#onCreate(android.os.Bundle)</a:t>
            </a:r>
            <a:endParaRPr b="1" sz="2400" u="sng">
              <a:solidFill>
                <a:srgbClr val="0000FF"/>
              </a:solidFill>
              <a:latin typeface="Arial"/>
              <a:ea typeface="Arial"/>
              <a:cs typeface="Arial"/>
              <a:sym typeface="Arial"/>
              <a:hlinkClick r:id="rId4"/>
            </a:endParaRPr>
          </a:p>
          <a:p>
            <a:pPr indent="457200" lvl="0" marL="0" rtl="0" algn="l">
              <a:lnSpc>
                <a:spcPct val="115000"/>
              </a:lnSpc>
              <a:spcBef>
                <a:spcPts val="0"/>
              </a:spcBef>
              <a:spcAft>
                <a:spcPts val="0"/>
              </a:spcAft>
              <a:buNone/>
            </a:pPr>
            <a:r>
              <a:t/>
            </a:r>
            <a:endParaRPr sz="1500">
              <a:solidFill>
                <a:srgbClr val="121867"/>
              </a:solidFill>
              <a:latin typeface="Arial"/>
              <a:ea typeface="Arial"/>
              <a:cs typeface="Arial"/>
              <a:sym typeface="Arial"/>
            </a:endParaRPr>
          </a:p>
          <a:p>
            <a:pPr indent="0" lvl="0" marL="0" rtl="0" algn="l">
              <a:spcBef>
                <a:spcPts val="600"/>
              </a:spcBef>
              <a:spcAft>
                <a:spcPts val="0"/>
              </a:spcAft>
              <a:buNone/>
            </a:pPr>
            <a:r>
              <a:t/>
            </a:r>
            <a:endParaRPr sz="1500">
              <a:solidFill>
                <a:srgbClr val="121867"/>
              </a:solidFill>
              <a:latin typeface="Arial"/>
              <a:ea typeface="Arial"/>
              <a:cs typeface="Arial"/>
              <a:sym typeface="Aria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7" name="Shape 307"/>
        <p:cNvGrpSpPr/>
        <p:nvPr/>
      </p:nvGrpSpPr>
      <p:grpSpPr>
        <a:xfrm>
          <a:off x="0" y="0"/>
          <a:ext cx="0" cy="0"/>
          <a:chOff x="0" y="0"/>
          <a:chExt cx="0" cy="0"/>
        </a:xfrm>
      </p:grpSpPr>
      <p:sp>
        <p:nvSpPr>
          <p:cNvPr id="308" name="Google Shape;308;p51"/>
          <p:cNvSpPr txBox="1"/>
          <p:nvPr>
            <p:ph type="title"/>
          </p:nvPr>
        </p:nvSpPr>
        <p:spPr>
          <a:xfrm>
            <a:off x="649050" y="684875"/>
            <a:ext cx="6199500" cy="409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solidFill>
                  <a:srgbClr val="F33784"/>
                </a:solidFill>
                <a:latin typeface="Lato"/>
                <a:ea typeface="Lato"/>
                <a:cs typeface="Lato"/>
                <a:sym typeface="Lato"/>
              </a:rPr>
              <a:t>Eventos</a:t>
            </a:r>
            <a:r>
              <a:rPr lang="es">
                <a:solidFill>
                  <a:srgbClr val="121867"/>
                </a:solidFill>
                <a:latin typeface="Lato"/>
                <a:ea typeface="Lato"/>
                <a:cs typeface="Lato"/>
                <a:sym typeface="Lato"/>
              </a:rPr>
              <a:t> en el ciclo de vida de una app</a:t>
            </a:r>
            <a:endParaRPr>
              <a:solidFill>
                <a:srgbClr val="121867"/>
              </a:solidFill>
              <a:latin typeface="Lato"/>
              <a:ea typeface="Lato"/>
              <a:cs typeface="Lato"/>
              <a:sym typeface="Lato"/>
            </a:endParaRPr>
          </a:p>
        </p:txBody>
      </p:sp>
      <p:sp>
        <p:nvSpPr>
          <p:cNvPr id="309" name="Google Shape;309;p51"/>
          <p:cNvSpPr txBox="1"/>
          <p:nvPr>
            <p:ph idx="1" type="body"/>
          </p:nvPr>
        </p:nvSpPr>
        <p:spPr>
          <a:xfrm>
            <a:off x="655650" y="1258225"/>
            <a:ext cx="8488500" cy="31242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s" sz="2000">
                <a:solidFill>
                  <a:srgbClr val="121867"/>
                </a:solidFill>
                <a:latin typeface="Courier New"/>
                <a:ea typeface="Courier New"/>
                <a:cs typeface="Courier New"/>
                <a:sym typeface="Courier New"/>
              </a:rPr>
              <a:t>protected void </a:t>
            </a:r>
            <a:r>
              <a:rPr b="1" lang="es" sz="2000">
                <a:solidFill>
                  <a:srgbClr val="121867"/>
                </a:solidFill>
                <a:latin typeface="Courier New"/>
                <a:ea typeface="Courier New"/>
                <a:cs typeface="Courier New"/>
                <a:sym typeface="Courier New"/>
              </a:rPr>
              <a:t>onStart</a:t>
            </a:r>
            <a:r>
              <a:rPr lang="es" sz="2000">
                <a:solidFill>
                  <a:srgbClr val="121867"/>
                </a:solidFill>
                <a:latin typeface="Courier New"/>
                <a:ea typeface="Courier New"/>
                <a:cs typeface="Courier New"/>
                <a:sym typeface="Courier New"/>
              </a:rPr>
              <a:t>(</a:t>
            </a:r>
            <a:r>
              <a:rPr lang="es" sz="2000">
                <a:solidFill>
                  <a:srgbClr val="121867"/>
                </a:solidFill>
                <a:latin typeface="Courier New"/>
                <a:ea typeface="Courier New"/>
                <a:cs typeface="Courier New"/>
                <a:sym typeface="Courier New"/>
              </a:rPr>
              <a:t>)</a:t>
            </a:r>
            <a:endParaRPr sz="2000" u="sng">
              <a:solidFill>
                <a:srgbClr val="121867"/>
              </a:solidFill>
              <a:latin typeface="Arial"/>
              <a:ea typeface="Arial"/>
              <a:cs typeface="Arial"/>
              <a:sym typeface="Arial"/>
            </a:endParaRPr>
          </a:p>
          <a:p>
            <a:pPr indent="0" lvl="0" marL="0" rtl="0" algn="l">
              <a:lnSpc>
                <a:spcPct val="115000"/>
              </a:lnSpc>
              <a:spcBef>
                <a:spcPts val="0"/>
              </a:spcBef>
              <a:spcAft>
                <a:spcPts val="0"/>
              </a:spcAft>
              <a:buNone/>
            </a:pPr>
            <a:r>
              <a:t/>
            </a:r>
            <a:endParaRPr sz="1200">
              <a:solidFill>
                <a:srgbClr val="121867"/>
              </a:solidFill>
              <a:latin typeface="Arial"/>
              <a:ea typeface="Arial"/>
              <a:cs typeface="Arial"/>
              <a:sym typeface="Arial"/>
            </a:endParaRPr>
          </a:p>
          <a:p>
            <a:pPr indent="0" lvl="0" marL="0" rtl="0" algn="l">
              <a:lnSpc>
                <a:spcPct val="115000"/>
              </a:lnSpc>
              <a:spcBef>
                <a:spcPts val="0"/>
              </a:spcBef>
              <a:spcAft>
                <a:spcPts val="0"/>
              </a:spcAft>
              <a:buNone/>
            </a:pPr>
            <a:r>
              <a:rPr b="1" lang="es" sz="1500">
                <a:solidFill>
                  <a:srgbClr val="121867"/>
                </a:solidFill>
                <a:latin typeface="Arial"/>
                <a:ea typeface="Arial"/>
                <a:cs typeface="Arial"/>
                <a:sym typeface="Arial"/>
              </a:rPr>
              <a:t>Se llama después de onCreate(Bundle) o después de onRestart()</a:t>
            </a:r>
            <a:endParaRPr b="1" sz="1500">
              <a:solidFill>
                <a:srgbClr val="121867"/>
              </a:solidFill>
              <a:latin typeface="Arial"/>
              <a:ea typeface="Arial"/>
              <a:cs typeface="Arial"/>
              <a:sym typeface="Arial"/>
            </a:endParaRPr>
          </a:p>
          <a:p>
            <a:pPr indent="457200" lvl="0" marL="0" rtl="0" algn="l">
              <a:lnSpc>
                <a:spcPct val="115000"/>
              </a:lnSpc>
              <a:spcBef>
                <a:spcPts val="0"/>
              </a:spcBef>
              <a:spcAft>
                <a:spcPts val="0"/>
              </a:spcAft>
              <a:buNone/>
            </a:pPr>
            <a:r>
              <a:t/>
            </a:r>
            <a:endParaRPr sz="1500">
              <a:solidFill>
                <a:srgbClr val="121867"/>
              </a:solidFill>
              <a:latin typeface="Arial"/>
              <a:ea typeface="Arial"/>
              <a:cs typeface="Arial"/>
              <a:sym typeface="Arial"/>
            </a:endParaRPr>
          </a:p>
          <a:p>
            <a:pPr indent="457200" lvl="0" marL="0" rtl="0" algn="l">
              <a:lnSpc>
                <a:spcPct val="115000"/>
              </a:lnSpc>
              <a:spcBef>
                <a:spcPts val="0"/>
              </a:spcBef>
              <a:spcAft>
                <a:spcPts val="0"/>
              </a:spcAft>
              <a:buNone/>
            </a:pPr>
            <a:r>
              <a:rPr lang="es" sz="1500">
                <a:solidFill>
                  <a:srgbClr val="121867"/>
                </a:solidFill>
                <a:latin typeface="Arial"/>
                <a:ea typeface="Arial"/>
                <a:cs typeface="Arial"/>
                <a:sym typeface="Arial"/>
              </a:rPr>
              <a:t>Será seguido por el método onResume()</a:t>
            </a:r>
            <a:endParaRPr sz="1500">
              <a:solidFill>
                <a:srgbClr val="121867"/>
              </a:solidFill>
              <a:latin typeface="Arial"/>
              <a:ea typeface="Arial"/>
              <a:cs typeface="Arial"/>
              <a:sym typeface="Arial"/>
            </a:endParaRPr>
          </a:p>
          <a:p>
            <a:pPr indent="457200" lvl="0" marL="0" rtl="0" algn="l">
              <a:lnSpc>
                <a:spcPct val="115000"/>
              </a:lnSpc>
              <a:spcBef>
                <a:spcPts val="0"/>
              </a:spcBef>
              <a:spcAft>
                <a:spcPts val="0"/>
              </a:spcAft>
              <a:buNone/>
            </a:pPr>
            <a:r>
              <a:rPr lang="es" sz="1500">
                <a:solidFill>
                  <a:srgbClr val="121867"/>
                </a:solidFill>
                <a:latin typeface="Arial"/>
                <a:ea typeface="Arial"/>
                <a:cs typeface="Arial"/>
                <a:sym typeface="Arial"/>
              </a:rPr>
              <a:t>Se ejecutará cuando la actividad se muestre al usuario.</a:t>
            </a:r>
            <a:endParaRPr sz="1500">
              <a:solidFill>
                <a:srgbClr val="121867"/>
              </a:solidFill>
              <a:latin typeface="Arial"/>
              <a:ea typeface="Arial"/>
              <a:cs typeface="Arial"/>
              <a:sym typeface="Arial"/>
            </a:endParaRPr>
          </a:p>
          <a:p>
            <a:pPr indent="457200" lvl="0" marL="0" rtl="0" algn="l">
              <a:lnSpc>
                <a:spcPct val="115000"/>
              </a:lnSpc>
              <a:spcBef>
                <a:spcPts val="0"/>
              </a:spcBef>
              <a:spcAft>
                <a:spcPts val="0"/>
              </a:spcAft>
              <a:buNone/>
            </a:pPr>
            <a:r>
              <a:t/>
            </a:r>
            <a:endParaRPr sz="1500">
              <a:solidFill>
                <a:srgbClr val="121867"/>
              </a:solidFill>
              <a:latin typeface="Arial"/>
              <a:ea typeface="Arial"/>
              <a:cs typeface="Arial"/>
              <a:sym typeface="Arial"/>
            </a:endParaRPr>
          </a:p>
          <a:p>
            <a:pPr indent="457200" lvl="0" marL="0" rtl="0" algn="l">
              <a:lnSpc>
                <a:spcPct val="115000"/>
              </a:lnSpc>
              <a:spcBef>
                <a:spcPts val="0"/>
              </a:spcBef>
              <a:spcAft>
                <a:spcPts val="0"/>
              </a:spcAft>
              <a:buNone/>
            </a:pPr>
            <a:r>
              <a:t/>
            </a:r>
            <a:endParaRPr sz="1500">
              <a:solidFill>
                <a:srgbClr val="121867"/>
              </a:solidFill>
              <a:latin typeface="Arial"/>
              <a:ea typeface="Arial"/>
              <a:cs typeface="Arial"/>
              <a:sym typeface="Arial"/>
            </a:endParaRPr>
          </a:p>
          <a:p>
            <a:pPr indent="0" lvl="0" marL="0" rtl="0" algn="l">
              <a:lnSpc>
                <a:spcPct val="115000"/>
              </a:lnSpc>
              <a:spcBef>
                <a:spcPts val="0"/>
              </a:spcBef>
              <a:spcAft>
                <a:spcPts val="0"/>
              </a:spcAft>
              <a:buNone/>
            </a:pPr>
            <a:r>
              <a:rPr b="1" lang="es" sz="2400" u="sng">
                <a:solidFill>
                  <a:srgbClr val="0000FF"/>
                </a:solidFill>
                <a:latin typeface="Arial"/>
                <a:ea typeface="Arial"/>
                <a:cs typeface="Arial"/>
                <a:sym typeface="Arial"/>
                <a:hlinkClick r:id="rId3"/>
              </a:rPr>
              <a:t>https://developer.android.com/reference/android/app/Activity.html#onStart()</a:t>
            </a:r>
            <a:r>
              <a:rPr lang="es"/>
              <a:t> </a:t>
            </a:r>
            <a:endParaRPr b="1" sz="2400">
              <a:solidFill>
                <a:srgbClr val="121867"/>
              </a:solidFill>
              <a:uFill>
                <a:noFill/>
              </a:uFill>
              <a:latin typeface="Arial"/>
              <a:ea typeface="Arial"/>
              <a:cs typeface="Arial"/>
              <a:sym typeface="Arial"/>
              <a:hlinkClick r:id="rId4"/>
            </a:endParaRPr>
          </a:p>
          <a:p>
            <a:pPr indent="457200" lvl="0" marL="0" rtl="0" algn="l">
              <a:lnSpc>
                <a:spcPct val="115000"/>
              </a:lnSpc>
              <a:spcBef>
                <a:spcPts val="0"/>
              </a:spcBef>
              <a:spcAft>
                <a:spcPts val="0"/>
              </a:spcAft>
              <a:buNone/>
            </a:pPr>
            <a:r>
              <a:t/>
            </a:r>
            <a:endParaRPr sz="1500">
              <a:solidFill>
                <a:srgbClr val="121867"/>
              </a:solidFill>
              <a:latin typeface="Arial"/>
              <a:ea typeface="Arial"/>
              <a:cs typeface="Arial"/>
              <a:sym typeface="Arial"/>
            </a:endParaRPr>
          </a:p>
          <a:p>
            <a:pPr indent="0" lvl="0" marL="0" rtl="0" algn="l">
              <a:spcBef>
                <a:spcPts val="600"/>
              </a:spcBef>
              <a:spcAft>
                <a:spcPts val="0"/>
              </a:spcAft>
              <a:buNone/>
            </a:pPr>
            <a:r>
              <a:t/>
            </a:r>
            <a:endParaRPr sz="1500">
              <a:solidFill>
                <a:srgbClr val="121867"/>
              </a:solidFill>
              <a:latin typeface="Arial"/>
              <a:ea typeface="Arial"/>
              <a:cs typeface="Arial"/>
              <a:sym typeface="Aria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3" name="Shape 313"/>
        <p:cNvGrpSpPr/>
        <p:nvPr/>
      </p:nvGrpSpPr>
      <p:grpSpPr>
        <a:xfrm>
          <a:off x="0" y="0"/>
          <a:ext cx="0" cy="0"/>
          <a:chOff x="0" y="0"/>
          <a:chExt cx="0" cy="0"/>
        </a:xfrm>
      </p:grpSpPr>
      <p:sp>
        <p:nvSpPr>
          <p:cNvPr id="314" name="Google Shape;314;p52"/>
          <p:cNvSpPr txBox="1"/>
          <p:nvPr>
            <p:ph type="title"/>
          </p:nvPr>
        </p:nvSpPr>
        <p:spPr>
          <a:xfrm>
            <a:off x="649050" y="684875"/>
            <a:ext cx="6199500" cy="409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solidFill>
                  <a:srgbClr val="F33784"/>
                </a:solidFill>
                <a:latin typeface="Lato"/>
                <a:ea typeface="Lato"/>
                <a:cs typeface="Lato"/>
                <a:sym typeface="Lato"/>
              </a:rPr>
              <a:t>Eventos</a:t>
            </a:r>
            <a:r>
              <a:rPr lang="es">
                <a:solidFill>
                  <a:srgbClr val="121867"/>
                </a:solidFill>
                <a:latin typeface="Lato"/>
                <a:ea typeface="Lato"/>
                <a:cs typeface="Lato"/>
                <a:sym typeface="Lato"/>
              </a:rPr>
              <a:t> en el ciclo de vida de una app</a:t>
            </a:r>
            <a:endParaRPr>
              <a:solidFill>
                <a:srgbClr val="121867"/>
              </a:solidFill>
              <a:latin typeface="Lato"/>
              <a:ea typeface="Lato"/>
              <a:cs typeface="Lato"/>
              <a:sym typeface="Lato"/>
            </a:endParaRPr>
          </a:p>
        </p:txBody>
      </p:sp>
      <p:sp>
        <p:nvSpPr>
          <p:cNvPr id="315" name="Google Shape;315;p52"/>
          <p:cNvSpPr txBox="1"/>
          <p:nvPr>
            <p:ph idx="1" type="body"/>
          </p:nvPr>
        </p:nvSpPr>
        <p:spPr>
          <a:xfrm>
            <a:off x="655650" y="1258225"/>
            <a:ext cx="8488500" cy="31242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s" sz="2000">
                <a:solidFill>
                  <a:srgbClr val="121867"/>
                </a:solidFill>
                <a:latin typeface="Courier New"/>
                <a:ea typeface="Courier New"/>
                <a:cs typeface="Courier New"/>
                <a:sym typeface="Courier New"/>
              </a:rPr>
              <a:t>protected void </a:t>
            </a:r>
            <a:r>
              <a:rPr b="1" lang="es" sz="2000">
                <a:solidFill>
                  <a:srgbClr val="121867"/>
                </a:solidFill>
                <a:latin typeface="Courier New"/>
                <a:ea typeface="Courier New"/>
                <a:cs typeface="Courier New"/>
                <a:sym typeface="Courier New"/>
              </a:rPr>
              <a:t>onResume</a:t>
            </a:r>
            <a:r>
              <a:rPr lang="es" sz="2000">
                <a:solidFill>
                  <a:srgbClr val="121867"/>
                </a:solidFill>
                <a:latin typeface="Courier New"/>
                <a:ea typeface="Courier New"/>
                <a:cs typeface="Courier New"/>
                <a:sym typeface="Courier New"/>
              </a:rPr>
              <a:t>()</a:t>
            </a:r>
            <a:endParaRPr sz="2000" u="sng">
              <a:solidFill>
                <a:srgbClr val="121867"/>
              </a:solidFill>
              <a:latin typeface="Arial"/>
              <a:ea typeface="Arial"/>
              <a:cs typeface="Arial"/>
              <a:sym typeface="Arial"/>
            </a:endParaRPr>
          </a:p>
          <a:p>
            <a:pPr indent="0" lvl="0" marL="0" rtl="0" algn="l">
              <a:lnSpc>
                <a:spcPct val="115000"/>
              </a:lnSpc>
              <a:spcBef>
                <a:spcPts val="0"/>
              </a:spcBef>
              <a:spcAft>
                <a:spcPts val="0"/>
              </a:spcAft>
              <a:buNone/>
            </a:pPr>
            <a:r>
              <a:t/>
            </a:r>
            <a:endParaRPr sz="1200">
              <a:solidFill>
                <a:srgbClr val="121867"/>
              </a:solidFill>
              <a:latin typeface="Arial"/>
              <a:ea typeface="Arial"/>
              <a:cs typeface="Arial"/>
              <a:sym typeface="Arial"/>
            </a:endParaRPr>
          </a:p>
          <a:p>
            <a:pPr indent="0" lvl="0" marL="0" rtl="0" algn="l">
              <a:lnSpc>
                <a:spcPct val="115000"/>
              </a:lnSpc>
              <a:spcBef>
                <a:spcPts val="0"/>
              </a:spcBef>
              <a:spcAft>
                <a:spcPts val="0"/>
              </a:spcAft>
              <a:buNone/>
            </a:pPr>
            <a:r>
              <a:rPr b="1" lang="es" sz="1500">
                <a:solidFill>
                  <a:srgbClr val="121867"/>
                </a:solidFill>
                <a:latin typeface="Arial"/>
                <a:ea typeface="Arial"/>
                <a:cs typeface="Arial"/>
                <a:sym typeface="Arial"/>
              </a:rPr>
              <a:t>Llamado después de onRestoreInstanceState(Bundle), onRestart() o onPause()</a:t>
            </a:r>
            <a:endParaRPr b="1" sz="1500">
              <a:solidFill>
                <a:srgbClr val="121867"/>
              </a:solidFill>
              <a:latin typeface="Arial"/>
              <a:ea typeface="Arial"/>
              <a:cs typeface="Arial"/>
              <a:sym typeface="Arial"/>
            </a:endParaRPr>
          </a:p>
          <a:p>
            <a:pPr indent="457200" lvl="0" marL="0" rtl="0" algn="l">
              <a:lnSpc>
                <a:spcPct val="115000"/>
              </a:lnSpc>
              <a:spcBef>
                <a:spcPts val="0"/>
              </a:spcBef>
              <a:spcAft>
                <a:spcPts val="0"/>
              </a:spcAft>
              <a:buNone/>
            </a:pPr>
            <a:r>
              <a:t/>
            </a:r>
            <a:endParaRPr sz="1500">
              <a:solidFill>
                <a:srgbClr val="121867"/>
              </a:solidFill>
              <a:latin typeface="Arial"/>
              <a:ea typeface="Arial"/>
              <a:cs typeface="Arial"/>
              <a:sym typeface="Arial"/>
            </a:endParaRPr>
          </a:p>
          <a:p>
            <a:pPr indent="457200" lvl="0" marL="0" rtl="0" algn="l">
              <a:lnSpc>
                <a:spcPct val="115000"/>
              </a:lnSpc>
              <a:spcBef>
                <a:spcPts val="0"/>
              </a:spcBef>
              <a:spcAft>
                <a:spcPts val="0"/>
              </a:spcAft>
              <a:buNone/>
            </a:pPr>
            <a:r>
              <a:rPr lang="es" sz="1500">
                <a:solidFill>
                  <a:srgbClr val="121867"/>
                </a:solidFill>
                <a:latin typeface="Arial"/>
                <a:ea typeface="Arial"/>
                <a:cs typeface="Arial"/>
                <a:sym typeface="Arial"/>
              </a:rPr>
              <a:t>Lanzar animaciones</a:t>
            </a:r>
            <a:endParaRPr sz="1500">
              <a:solidFill>
                <a:srgbClr val="121867"/>
              </a:solidFill>
              <a:latin typeface="Arial"/>
              <a:ea typeface="Arial"/>
              <a:cs typeface="Arial"/>
              <a:sym typeface="Arial"/>
            </a:endParaRPr>
          </a:p>
          <a:p>
            <a:pPr indent="457200" lvl="0" marL="0" rtl="0" algn="l">
              <a:lnSpc>
                <a:spcPct val="115000"/>
              </a:lnSpc>
              <a:spcBef>
                <a:spcPts val="0"/>
              </a:spcBef>
              <a:spcAft>
                <a:spcPts val="0"/>
              </a:spcAft>
              <a:buNone/>
            </a:pPr>
            <a:r>
              <a:rPr lang="es" sz="1500">
                <a:solidFill>
                  <a:srgbClr val="121867"/>
                </a:solidFill>
                <a:latin typeface="Arial"/>
                <a:ea typeface="Arial"/>
                <a:cs typeface="Arial"/>
                <a:sym typeface="Arial"/>
              </a:rPr>
              <a:t>Abrir elementos de acceso exclusivo (como la cámara)</a:t>
            </a:r>
            <a:endParaRPr sz="1500">
              <a:solidFill>
                <a:srgbClr val="121867"/>
              </a:solidFill>
              <a:latin typeface="Arial"/>
              <a:ea typeface="Arial"/>
              <a:cs typeface="Arial"/>
              <a:sym typeface="Arial"/>
            </a:endParaRPr>
          </a:p>
          <a:p>
            <a:pPr indent="457200" lvl="0" marL="0" rtl="0" algn="l">
              <a:lnSpc>
                <a:spcPct val="115000"/>
              </a:lnSpc>
              <a:spcBef>
                <a:spcPts val="0"/>
              </a:spcBef>
              <a:spcAft>
                <a:spcPts val="0"/>
              </a:spcAft>
              <a:buNone/>
            </a:pPr>
            <a:r>
              <a:rPr lang="es" sz="1500">
                <a:solidFill>
                  <a:srgbClr val="121867"/>
                </a:solidFill>
                <a:latin typeface="Arial"/>
                <a:ea typeface="Arial"/>
                <a:cs typeface="Arial"/>
                <a:sym typeface="Arial"/>
              </a:rPr>
              <a:t>Puede ser actividad no visible al usuario: </a:t>
            </a:r>
            <a:r>
              <a:rPr lang="es" sz="1500">
                <a:solidFill>
                  <a:srgbClr val="121867"/>
                </a:solidFill>
                <a:latin typeface="Courier New"/>
                <a:ea typeface="Courier New"/>
                <a:cs typeface="Courier New"/>
                <a:sym typeface="Courier New"/>
              </a:rPr>
              <a:t>onWindowFocusChanged(booleano)</a:t>
            </a:r>
            <a:endParaRPr sz="1500">
              <a:solidFill>
                <a:srgbClr val="121867"/>
              </a:solidFill>
              <a:latin typeface="Arial"/>
              <a:ea typeface="Arial"/>
              <a:cs typeface="Arial"/>
              <a:sym typeface="Arial"/>
            </a:endParaRPr>
          </a:p>
          <a:p>
            <a:pPr indent="457200" lvl="0" marL="0" rtl="0" algn="l">
              <a:lnSpc>
                <a:spcPct val="115000"/>
              </a:lnSpc>
              <a:spcBef>
                <a:spcPts val="0"/>
              </a:spcBef>
              <a:spcAft>
                <a:spcPts val="0"/>
              </a:spcAft>
              <a:buNone/>
            </a:pPr>
            <a:r>
              <a:t/>
            </a:r>
            <a:endParaRPr sz="1500">
              <a:solidFill>
                <a:srgbClr val="121867"/>
              </a:solidFill>
              <a:latin typeface="Arial"/>
              <a:ea typeface="Arial"/>
              <a:cs typeface="Arial"/>
              <a:sym typeface="Arial"/>
            </a:endParaRPr>
          </a:p>
          <a:p>
            <a:pPr indent="0" lvl="0" marL="0" rtl="0" algn="l">
              <a:lnSpc>
                <a:spcPct val="115000"/>
              </a:lnSpc>
              <a:spcBef>
                <a:spcPts val="0"/>
              </a:spcBef>
              <a:spcAft>
                <a:spcPts val="0"/>
              </a:spcAft>
              <a:buNone/>
            </a:pPr>
            <a:r>
              <a:rPr b="1" lang="es" sz="2400" u="sng">
                <a:solidFill>
                  <a:srgbClr val="0000FF"/>
                </a:solidFill>
                <a:latin typeface="Arial"/>
                <a:ea typeface="Arial"/>
                <a:cs typeface="Arial"/>
                <a:sym typeface="Arial"/>
                <a:hlinkClick r:id="rId3"/>
              </a:rPr>
              <a:t>https://developer.android.com/reference/android/app/Activity.html#onResume()</a:t>
            </a:r>
            <a:endParaRPr b="1" sz="2400" u="sng">
              <a:solidFill>
                <a:srgbClr val="0000FF"/>
              </a:solidFill>
              <a:latin typeface="Arial"/>
              <a:ea typeface="Arial"/>
              <a:cs typeface="Arial"/>
              <a:sym typeface="Arial"/>
              <a:hlinkClick r:id="rId4"/>
            </a:endParaRPr>
          </a:p>
          <a:p>
            <a:pPr indent="0" lvl="0" marL="0" rtl="0" algn="l">
              <a:lnSpc>
                <a:spcPct val="115000"/>
              </a:lnSpc>
              <a:spcBef>
                <a:spcPts val="0"/>
              </a:spcBef>
              <a:spcAft>
                <a:spcPts val="0"/>
              </a:spcAft>
              <a:buNone/>
            </a:pPr>
            <a:r>
              <a:rPr lang="es"/>
              <a:t> </a:t>
            </a:r>
            <a:endParaRPr b="1" sz="2400">
              <a:solidFill>
                <a:srgbClr val="121867"/>
              </a:solidFill>
              <a:uFill>
                <a:noFill/>
              </a:uFill>
              <a:latin typeface="Arial"/>
              <a:ea typeface="Arial"/>
              <a:cs typeface="Arial"/>
              <a:sym typeface="Arial"/>
              <a:hlinkClick r:id="rId5"/>
            </a:endParaRPr>
          </a:p>
          <a:p>
            <a:pPr indent="457200" lvl="0" marL="0" rtl="0" algn="l">
              <a:lnSpc>
                <a:spcPct val="115000"/>
              </a:lnSpc>
              <a:spcBef>
                <a:spcPts val="0"/>
              </a:spcBef>
              <a:spcAft>
                <a:spcPts val="0"/>
              </a:spcAft>
              <a:buNone/>
            </a:pPr>
            <a:r>
              <a:t/>
            </a:r>
            <a:endParaRPr sz="1500">
              <a:solidFill>
                <a:srgbClr val="121867"/>
              </a:solidFill>
              <a:latin typeface="Arial"/>
              <a:ea typeface="Arial"/>
              <a:cs typeface="Arial"/>
              <a:sym typeface="Arial"/>
            </a:endParaRPr>
          </a:p>
          <a:p>
            <a:pPr indent="0" lvl="0" marL="0" rtl="0" algn="l">
              <a:spcBef>
                <a:spcPts val="600"/>
              </a:spcBef>
              <a:spcAft>
                <a:spcPts val="0"/>
              </a:spcAft>
              <a:buNone/>
            </a:pPr>
            <a:r>
              <a:t/>
            </a:r>
            <a:endParaRPr sz="1500">
              <a:solidFill>
                <a:srgbClr val="121867"/>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 name="Shape 82"/>
        <p:cNvGrpSpPr/>
        <p:nvPr/>
      </p:nvGrpSpPr>
      <p:grpSpPr>
        <a:xfrm>
          <a:off x="0" y="0"/>
          <a:ext cx="0" cy="0"/>
          <a:chOff x="0" y="0"/>
          <a:chExt cx="0" cy="0"/>
        </a:xfrm>
      </p:grpSpPr>
      <p:sp>
        <p:nvSpPr>
          <p:cNvPr id="83" name="Google Shape;83;p17"/>
          <p:cNvSpPr txBox="1"/>
          <p:nvPr>
            <p:ph type="title"/>
          </p:nvPr>
        </p:nvSpPr>
        <p:spPr>
          <a:xfrm>
            <a:off x="0" y="3255725"/>
            <a:ext cx="4538100" cy="1880400"/>
          </a:xfrm>
          <a:prstGeom prst="rect">
            <a:avLst/>
          </a:prstGeom>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lang="es" sz="1900" u="sng">
                <a:solidFill>
                  <a:srgbClr val="0000FF"/>
                </a:solidFill>
                <a:latin typeface="Arial"/>
                <a:ea typeface="Arial"/>
                <a:cs typeface="Arial"/>
                <a:sym typeface="Arial"/>
                <a:hlinkClick r:id="rId3"/>
              </a:rPr>
              <a:t>https://developer.android.com/studio</a:t>
            </a:r>
            <a:endParaRPr sz="1900">
              <a:solidFill>
                <a:srgbClr val="121867"/>
              </a:solidFill>
              <a:latin typeface="Lato"/>
              <a:ea typeface="Lato"/>
              <a:cs typeface="Lato"/>
              <a:sym typeface="Lato"/>
            </a:endParaRPr>
          </a:p>
        </p:txBody>
      </p:sp>
      <p:pic>
        <p:nvPicPr>
          <p:cNvPr id="84" name="Google Shape;84;p17"/>
          <p:cNvPicPr preferRelativeResize="0"/>
          <p:nvPr/>
        </p:nvPicPr>
        <p:blipFill>
          <a:blip r:embed="rId4">
            <a:alphaModFix/>
          </a:blip>
          <a:stretch>
            <a:fillRect/>
          </a:stretch>
        </p:blipFill>
        <p:spPr>
          <a:xfrm>
            <a:off x="605751" y="1188650"/>
            <a:ext cx="7932500" cy="2766200"/>
          </a:xfrm>
          <a:prstGeom prst="rect">
            <a:avLst/>
          </a:prstGeom>
          <a:noFill/>
          <a:ln>
            <a:noFill/>
          </a:ln>
          <a:effectLst>
            <a:outerShdw blurRad="442913" rotWithShape="0" algn="bl" dir="19920000" dist="180975">
              <a:srgbClr val="000000">
                <a:alpha val="64000"/>
              </a:srgbClr>
            </a:outerShdw>
          </a:effectLst>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9" name="Shape 319"/>
        <p:cNvGrpSpPr/>
        <p:nvPr/>
      </p:nvGrpSpPr>
      <p:grpSpPr>
        <a:xfrm>
          <a:off x="0" y="0"/>
          <a:ext cx="0" cy="0"/>
          <a:chOff x="0" y="0"/>
          <a:chExt cx="0" cy="0"/>
        </a:xfrm>
      </p:grpSpPr>
      <p:sp>
        <p:nvSpPr>
          <p:cNvPr id="320" name="Google Shape;320;p53"/>
          <p:cNvSpPr txBox="1"/>
          <p:nvPr>
            <p:ph type="title"/>
          </p:nvPr>
        </p:nvSpPr>
        <p:spPr>
          <a:xfrm>
            <a:off x="649050" y="684875"/>
            <a:ext cx="6199500" cy="409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solidFill>
                  <a:srgbClr val="F33784"/>
                </a:solidFill>
                <a:latin typeface="Lato"/>
                <a:ea typeface="Lato"/>
                <a:cs typeface="Lato"/>
                <a:sym typeface="Lato"/>
              </a:rPr>
              <a:t>Eventos</a:t>
            </a:r>
            <a:r>
              <a:rPr lang="es">
                <a:solidFill>
                  <a:srgbClr val="121867"/>
                </a:solidFill>
                <a:latin typeface="Lato"/>
                <a:ea typeface="Lato"/>
                <a:cs typeface="Lato"/>
                <a:sym typeface="Lato"/>
              </a:rPr>
              <a:t> en el ciclo de vida de una app</a:t>
            </a:r>
            <a:endParaRPr>
              <a:solidFill>
                <a:srgbClr val="121867"/>
              </a:solidFill>
              <a:latin typeface="Lato"/>
              <a:ea typeface="Lato"/>
              <a:cs typeface="Lato"/>
              <a:sym typeface="Lato"/>
            </a:endParaRPr>
          </a:p>
        </p:txBody>
      </p:sp>
      <p:sp>
        <p:nvSpPr>
          <p:cNvPr id="321" name="Google Shape;321;p53"/>
          <p:cNvSpPr txBox="1"/>
          <p:nvPr>
            <p:ph idx="1" type="body"/>
          </p:nvPr>
        </p:nvSpPr>
        <p:spPr>
          <a:xfrm>
            <a:off x="655650" y="1258225"/>
            <a:ext cx="8488500" cy="31242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s" sz="2000">
                <a:solidFill>
                  <a:srgbClr val="121867"/>
                </a:solidFill>
                <a:latin typeface="Courier New"/>
                <a:ea typeface="Courier New"/>
                <a:cs typeface="Courier New"/>
                <a:sym typeface="Courier New"/>
              </a:rPr>
              <a:t>protected void </a:t>
            </a:r>
            <a:r>
              <a:rPr b="1" lang="es" sz="2000">
                <a:solidFill>
                  <a:srgbClr val="121867"/>
                </a:solidFill>
                <a:latin typeface="Courier New"/>
                <a:ea typeface="Courier New"/>
                <a:cs typeface="Courier New"/>
                <a:sym typeface="Courier New"/>
              </a:rPr>
              <a:t>onPause</a:t>
            </a:r>
            <a:r>
              <a:rPr lang="es" sz="2000">
                <a:solidFill>
                  <a:srgbClr val="121867"/>
                </a:solidFill>
                <a:latin typeface="Courier New"/>
                <a:ea typeface="Courier New"/>
                <a:cs typeface="Courier New"/>
                <a:sym typeface="Courier New"/>
              </a:rPr>
              <a:t>()</a:t>
            </a:r>
            <a:endParaRPr sz="2000" u="sng">
              <a:solidFill>
                <a:srgbClr val="121867"/>
              </a:solidFill>
              <a:latin typeface="Arial"/>
              <a:ea typeface="Arial"/>
              <a:cs typeface="Arial"/>
              <a:sym typeface="Arial"/>
            </a:endParaRPr>
          </a:p>
          <a:p>
            <a:pPr indent="0" lvl="0" marL="0" rtl="0" algn="l">
              <a:lnSpc>
                <a:spcPct val="115000"/>
              </a:lnSpc>
              <a:spcBef>
                <a:spcPts val="0"/>
              </a:spcBef>
              <a:spcAft>
                <a:spcPts val="0"/>
              </a:spcAft>
              <a:buNone/>
            </a:pPr>
            <a:r>
              <a:t/>
            </a:r>
            <a:endParaRPr sz="1200">
              <a:solidFill>
                <a:srgbClr val="121867"/>
              </a:solidFill>
              <a:latin typeface="Arial"/>
              <a:ea typeface="Arial"/>
              <a:cs typeface="Arial"/>
              <a:sym typeface="Arial"/>
            </a:endParaRPr>
          </a:p>
          <a:p>
            <a:pPr indent="0" lvl="0" marL="0" rtl="0" algn="l">
              <a:lnSpc>
                <a:spcPct val="115000"/>
              </a:lnSpc>
              <a:spcBef>
                <a:spcPts val="0"/>
              </a:spcBef>
              <a:spcAft>
                <a:spcPts val="0"/>
              </a:spcAft>
              <a:buNone/>
            </a:pPr>
            <a:r>
              <a:rPr b="1" lang="es" sz="1500">
                <a:solidFill>
                  <a:srgbClr val="121867"/>
                </a:solidFill>
                <a:latin typeface="Arial"/>
                <a:ea typeface="Arial"/>
                <a:cs typeface="Arial"/>
                <a:sym typeface="Arial"/>
              </a:rPr>
              <a:t>Llamado cuando la app pasa a background. Contraparte onResume()</a:t>
            </a:r>
            <a:endParaRPr b="1" sz="1500">
              <a:solidFill>
                <a:srgbClr val="121867"/>
              </a:solidFill>
              <a:latin typeface="Arial"/>
              <a:ea typeface="Arial"/>
              <a:cs typeface="Arial"/>
              <a:sym typeface="Arial"/>
            </a:endParaRPr>
          </a:p>
          <a:p>
            <a:pPr indent="457200" lvl="0" marL="0" rtl="0" algn="l">
              <a:lnSpc>
                <a:spcPct val="115000"/>
              </a:lnSpc>
              <a:spcBef>
                <a:spcPts val="0"/>
              </a:spcBef>
              <a:spcAft>
                <a:spcPts val="0"/>
              </a:spcAft>
              <a:buNone/>
            </a:pPr>
            <a:r>
              <a:t/>
            </a:r>
            <a:endParaRPr sz="1500">
              <a:solidFill>
                <a:srgbClr val="121867"/>
              </a:solidFill>
              <a:latin typeface="Arial"/>
              <a:ea typeface="Arial"/>
              <a:cs typeface="Arial"/>
              <a:sym typeface="Arial"/>
            </a:endParaRPr>
          </a:p>
          <a:p>
            <a:pPr indent="457200" lvl="0" marL="0" rtl="0" algn="l">
              <a:lnSpc>
                <a:spcPct val="115000"/>
              </a:lnSpc>
              <a:spcBef>
                <a:spcPts val="0"/>
              </a:spcBef>
              <a:spcAft>
                <a:spcPts val="0"/>
              </a:spcAft>
              <a:buNone/>
            </a:pPr>
            <a:r>
              <a:rPr lang="es" sz="1500">
                <a:solidFill>
                  <a:srgbClr val="121867"/>
                </a:solidFill>
                <a:latin typeface="Arial"/>
                <a:ea typeface="Arial"/>
                <a:cs typeface="Arial"/>
                <a:sym typeface="Arial"/>
              </a:rPr>
              <a:t>Guardar estados</a:t>
            </a:r>
            <a:endParaRPr sz="1500">
              <a:solidFill>
                <a:srgbClr val="121867"/>
              </a:solidFill>
              <a:latin typeface="Arial"/>
              <a:ea typeface="Arial"/>
              <a:cs typeface="Arial"/>
              <a:sym typeface="Arial"/>
            </a:endParaRPr>
          </a:p>
          <a:p>
            <a:pPr indent="457200" lvl="0" marL="0" rtl="0" algn="l">
              <a:lnSpc>
                <a:spcPct val="115000"/>
              </a:lnSpc>
              <a:spcBef>
                <a:spcPts val="0"/>
              </a:spcBef>
              <a:spcAft>
                <a:spcPts val="0"/>
              </a:spcAft>
              <a:buNone/>
            </a:pPr>
            <a:r>
              <a:rPr lang="es" sz="1500">
                <a:solidFill>
                  <a:srgbClr val="121867"/>
                </a:solidFill>
                <a:latin typeface="Arial"/>
                <a:ea typeface="Arial"/>
                <a:cs typeface="Arial"/>
                <a:sym typeface="Arial"/>
              </a:rPr>
              <a:t>Detener animaciones y elementos consumen CPU</a:t>
            </a:r>
            <a:endParaRPr sz="1500">
              <a:solidFill>
                <a:srgbClr val="121867"/>
              </a:solidFill>
              <a:latin typeface="Arial"/>
              <a:ea typeface="Arial"/>
              <a:cs typeface="Arial"/>
              <a:sym typeface="Arial"/>
            </a:endParaRPr>
          </a:p>
          <a:p>
            <a:pPr indent="457200" lvl="0" marL="0" rtl="0" algn="l">
              <a:lnSpc>
                <a:spcPct val="115000"/>
              </a:lnSpc>
              <a:spcBef>
                <a:spcPts val="0"/>
              </a:spcBef>
              <a:spcAft>
                <a:spcPts val="0"/>
              </a:spcAft>
              <a:buNone/>
            </a:pPr>
            <a:r>
              <a:rPr lang="es" sz="1500">
                <a:solidFill>
                  <a:srgbClr val="121867"/>
                </a:solidFill>
                <a:latin typeface="Arial"/>
                <a:ea typeface="Arial"/>
                <a:cs typeface="Arial"/>
                <a:sym typeface="Arial"/>
              </a:rPr>
              <a:t>Cerrar acceso a recursos exclusivos</a:t>
            </a:r>
            <a:endParaRPr sz="1500">
              <a:solidFill>
                <a:srgbClr val="121867"/>
              </a:solidFill>
              <a:latin typeface="Arial"/>
              <a:ea typeface="Arial"/>
              <a:cs typeface="Arial"/>
              <a:sym typeface="Arial"/>
            </a:endParaRPr>
          </a:p>
          <a:p>
            <a:pPr indent="457200" lvl="0" marL="0" rtl="0" algn="l">
              <a:lnSpc>
                <a:spcPct val="115000"/>
              </a:lnSpc>
              <a:spcBef>
                <a:spcPts val="0"/>
              </a:spcBef>
              <a:spcAft>
                <a:spcPts val="0"/>
              </a:spcAft>
              <a:buNone/>
            </a:pPr>
            <a:r>
              <a:t/>
            </a:r>
            <a:endParaRPr sz="1500">
              <a:solidFill>
                <a:srgbClr val="121867"/>
              </a:solidFill>
              <a:latin typeface="Arial"/>
              <a:ea typeface="Arial"/>
              <a:cs typeface="Arial"/>
              <a:sym typeface="Arial"/>
            </a:endParaRPr>
          </a:p>
          <a:p>
            <a:pPr indent="0" lvl="0" marL="0" rtl="0" algn="l">
              <a:lnSpc>
                <a:spcPct val="115000"/>
              </a:lnSpc>
              <a:spcBef>
                <a:spcPts val="0"/>
              </a:spcBef>
              <a:spcAft>
                <a:spcPts val="0"/>
              </a:spcAft>
              <a:buNone/>
            </a:pPr>
            <a:r>
              <a:rPr b="1" lang="es" sz="2400" u="sng">
                <a:solidFill>
                  <a:srgbClr val="0000FF"/>
                </a:solidFill>
                <a:latin typeface="Arial"/>
                <a:ea typeface="Arial"/>
                <a:cs typeface="Arial"/>
                <a:sym typeface="Arial"/>
                <a:hlinkClick r:id="rId3"/>
              </a:rPr>
              <a:t>https://developer.android.com/reference/android/app/Activity.html#onPause()</a:t>
            </a:r>
            <a:endParaRPr b="1" sz="2400">
              <a:solidFill>
                <a:srgbClr val="121867"/>
              </a:solidFill>
              <a:uFill>
                <a:noFill/>
              </a:uFill>
              <a:latin typeface="Arial"/>
              <a:ea typeface="Arial"/>
              <a:cs typeface="Arial"/>
              <a:sym typeface="Arial"/>
              <a:hlinkClick r:id="rId4"/>
            </a:endParaRPr>
          </a:p>
          <a:p>
            <a:pPr indent="0" lvl="0" marL="0" rtl="0" algn="l">
              <a:lnSpc>
                <a:spcPct val="115000"/>
              </a:lnSpc>
              <a:spcBef>
                <a:spcPts val="0"/>
              </a:spcBef>
              <a:spcAft>
                <a:spcPts val="0"/>
              </a:spcAft>
              <a:buNone/>
            </a:pPr>
            <a:r>
              <a:rPr lang="es"/>
              <a:t> </a:t>
            </a:r>
            <a:endParaRPr b="1" sz="2400">
              <a:solidFill>
                <a:srgbClr val="121867"/>
              </a:solidFill>
              <a:uFill>
                <a:noFill/>
              </a:uFill>
              <a:latin typeface="Arial"/>
              <a:ea typeface="Arial"/>
              <a:cs typeface="Arial"/>
              <a:sym typeface="Arial"/>
              <a:hlinkClick r:id="rId5"/>
            </a:endParaRPr>
          </a:p>
          <a:p>
            <a:pPr indent="457200" lvl="0" marL="0" rtl="0" algn="l">
              <a:lnSpc>
                <a:spcPct val="115000"/>
              </a:lnSpc>
              <a:spcBef>
                <a:spcPts val="0"/>
              </a:spcBef>
              <a:spcAft>
                <a:spcPts val="0"/>
              </a:spcAft>
              <a:buNone/>
            </a:pPr>
            <a:r>
              <a:t/>
            </a:r>
            <a:endParaRPr sz="1500">
              <a:solidFill>
                <a:srgbClr val="121867"/>
              </a:solidFill>
              <a:latin typeface="Arial"/>
              <a:ea typeface="Arial"/>
              <a:cs typeface="Arial"/>
              <a:sym typeface="Arial"/>
            </a:endParaRPr>
          </a:p>
          <a:p>
            <a:pPr indent="0" lvl="0" marL="0" rtl="0" algn="l">
              <a:spcBef>
                <a:spcPts val="600"/>
              </a:spcBef>
              <a:spcAft>
                <a:spcPts val="0"/>
              </a:spcAft>
              <a:buNone/>
            </a:pPr>
            <a:r>
              <a:t/>
            </a:r>
            <a:endParaRPr sz="1500">
              <a:solidFill>
                <a:srgbClr val="121867"/>
              </a:solidFill>
              <a:latin typeface="Arial"/>
              <a:ea typeface="Arial"/>
              <a:cs typeface="Arial"/>
              <a:sym typeface="Aria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5" name="Shape 325"/>
        <p:cNvGrpSpPr/>
        <p:nvPr/>
      </p:nvGrpSpPr>
      <p:grpSpPr>
        <a:xfrm>
          <a:off x="0" y="0"/>
          <a:ext cx="0" cy="0"/>
          <a:chOff x="0" y="0"/>
          <a:chExt cx="0" cy="0"/>
        </a:xfrm>
      </p:grpSpPr>
      <p:sp>
        <p:nvSpPr>
          <p:cNvPr id="326" name="Google Shape;326;p54"/>
          <p:cNvSpPr txBox="1"/>
          <p:nvPr>
            <p:ph type="title"/>
          </p:nvPr>
        </p:nvSpPr>
        <p:spPr>
          <a:xfrm>
            <a:off x="649050" y="684875"/>
            <a:ext cx="6199500" cy="409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solidFill>
                  <a:srgbClr val="F33784"/>
                </a:solidFill>
                <a:latin typeface="Lato"/>
                <a:ea typeface="Lato"/>
                <a:cs typeface="Lato"/>
                <a:sym typeface="Lato"/>
              </a:rPr>
              <a:t>Eventos</a:t>
            </a:r>
            <a:r>
              <a:rPr lang="es">
                <a:solidFill>
                  <a:srgbClr val="121867"/>
                </a:solidFill>
                <a:latin typeface="Lato"/>
                <a:ea typeface="Lato"/>
                <a:cs typeface="Lato"/>
                <a:sym typeface="Lato"/>
              </a:rPr>
              <a:t> en el ciclo de vida de una app</a:t>
            </a:r>
            <a:endParaRPr>
              <a:solidFill>
                <a:srgbClr val="121867"/>
              </a:solidFill>
              <a:latin typeface="Lato"/>
              <a:ea typeface="Lato"/>
              <a:cs typeface="Lato"/>
              <a:sym typeface="Lato"/>
            </a:endParaRPr>
          </a:p>
        </p:txBody>
      </p:sp>
      <p:sp>
        <p:nvSpPr>
          <p:cNvPr id="327" name="Google Shape;327;p54"/>
          <p:cNvSpPr txBox="1"/>
          <p:nvPr>
            <p:ph idx="1" type="body"/>
          </p:nvPr>
        </p:nvSpPr>
        <p:spPr>
          <a:xfrm>
            <a:off x="655650" y="1258225"/>
            <a:ext cx="8488500" cy="31242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s" sz="2000">
                <a:solidFill>
                  <a:srgbClr val="121867"/>
                </a:solidFill>
                <a:latin typeface="Courier New"/>
                <a:ea typeface="Courier New"/>
                <a:cs typeface="Courier New"/>
                <a:sym typeface="Courier New"/>
              </a:rPr>
              <a:t>protected void </a:t>
            </a:r>
            <a:r>
              <a:rPr b="1" lang="es" sz="2000">
                <a:solidFill>
                  <a:srgbClr val="121867"/>
                </a:solidFill>
                <a:latin typeface="Courier New"/>
                <a:ea typeface="Courier New"/>
                <a:cs typeface="Courier New"/>
                <a:sym typeface="Courier New"/>
              </a:rPr>
              <a:t>onStop</a:t>
            </a:r>
            <a:r>
              <a:rPr lang="es" sz="2000">
                <a:solidFill>
                  <a:srgbClr val="121867"/>
                </a:solidFill>
                <a:latin typeface="Courier New"/>
                <a:ea typeface="Courier New"/>
                <a:cs typeface="Courier New"/>
                <a:sym typeface="Courier New"/>
              </a:rPr>
              <a:t>()</a:t>
            </a:r>
            <a:endParaRPr sz="2000" u="sng">
              <a:solidFill>
                <a:srgbClr val="121867"/>
              </a:solidFill>
              <a:latin typeface="Arial"/>
              <a:ea typeface="Arial"/>
              <a:cs typeface="Arial"/>
              <a:sym typeface="Arial"/>
            </a:endParaRPr>
          </a:p>
          <a:p>
            <a:pPr indent="0" lvl="0" marL="0" rtl="0" algn="l">
              <a:lnSpc>
                <a:spcPct val="115000"/>
              </a:lnSpc>
              <a:spcBef>
                <a:spcPts val="0"/>
              </a:spcBef>
              <a:spcAft>
                <a:spcPts val="0"/>
              </a:spcAft>
              <a:buNone/>
            </a:pPr>
            <a:r>
              <a:t/>
            </a:r>
            <a:endParaRPr sz="1200">
              <a:solidFill>
                <a:srgbClr val="121867"/>
              </a:solidFill>
              <a:latin typeface="Arial"/>
              <a:ea typeface="Arial"/>
              <a:cs typeface="Arial"/>
              <a:sym typeface="Arial"/>
            </a:endParaRPr>
          </a:p>
          <a:p>
            <a:pPr indent="0" lvl="0" marL="0" rtl="0" algn="l">
              <a:lnSpc>
                <a:spcPct val="115000"/>
              </a:lnSpc>
              <a:spcBef>
                <a:spcPts val="0"/>
              </a:spcBef>
              <a:spcAft>
                <a:spcPts val="0"/>
              </a:spcAft>
              <a:buNone/>
            </a:pPr>
            <a:r>
              <a:rPr b="1" lang="es" sz="1500">
                <a:solidFill>
                  <a:srgbClr val="121867"/>
                </a:solidFill>
                <a:latin typeface="Arial"/>
                <a:ea typeface="Arial"/>
                <a:cs typeface="Arial"/>
                <a:sym typeface="Arial"/>
              </a:rPr>
              <a:t>Se llama cuando la actividad ya no será visible para el usuario</a:t>
            </a:r>
            <a:endParaRPr b="1" sz="1500">
              <a:solidFill>
                <a:srgbClr val="121867"/>
              </a:solidFill>
              <a:latin typeface="Arial"/>
              <a:ea typeface="Arial"/>
              <a:cs typeface="Arial"/>
              <a:sym typeface="Arial"/>
            </a:endParaRPr>
          </a:p>
          <a:p>
            <a:pPr indent="457200" lvl="0" marL="0" rtl="0" algn="l">
              <a:lnSpc>
                <a:spcPct val="115000"/>
              </a:lnSpc>
              <a:spcBef>
                <a:spcPts val="0"/>
              </a:spcBef>
              <a:spcAft>
                <a:spcPts val="0"/>
              </a:spcAft>
              <a:buNone/>
            </a:pPr>
            <a:r>
              <a:t/>
            </a:r>
            <a:endParaRPr sz="1500">
              <a:solidFill>
                <a:srgbClr val="121867"/>
              </a:solidFill>
              <a:latin typeface="Arial"/>
              <a:ea typeface="Arial"/>
              <a:cs typeface="Arial"/>
              <a:sym typeface="Arial"/>
            </a:endParaRPr>
          </a:p>
          <a:p>
            <a:pPr indent="457200" lvl="0" marL="0" rtl="0" algn="l">
              <a:lnSpc>
                <a:spcPct val="115000"/>
              </a:lnSpc>
              <a:spcBef>
                <a:spcPts val="0"/>
              </a:spcBef>
              <a:spcAft>
                <a:spcPts val="0"/>
              </a:spcAft>
              <a:buNone/>
            </a:pPr>
            <a:r>
              <a:t/>
            </a:r>
            <a:endParaRPr sz="1500">
              <a:solidFill>
                <a:srgbClr val="121867"/>
              </a:solidFill>
              <a:latin typeface="Arial"/>
              <a:ea typeface="Arial"/>
              <a:cs typeface="Arial"/>
              <a:sym typeface="Arial"/>
            </a:endParaRPr>
          </a:p>
          <a:p>
            <a:pPr indent="457200" lvl="0" marL="0" rtl="0" algn="l">
              <a:lnSpc>
                <a:spcPct val="115000"/>
              </a:lnSpc>
              <a:spcBef>
                <a:spcPts val="0"/>
              </a:spcBef>
              <a:spcAft>
                <a:spcPts val="0"/>
              </a:spcAft>
              <a:buNone/>
            </a:pPr>
            <a:r>
              <a:t/>
            </a:r>
            <a:endParaRPr sz="1500">
              <a:solidFill>
                <a:srgbClr val="121867"/>
              </a:solidFill>
              <a:latin typeface="Arial"/>
              <a:ea typeface="Arial"/>
              <a:cs typeface="Arial"/>
              <a:sym typeface="Arial"/>
            </a:endParaRPr>
          </a:p>
          <a:p>
            <a:pPr indent="457200" lvl="0" marL="0" rtl="0" algn="l">
              <a:lnSpc>
                <a:spcPct val="115000"/>
              </a:lnSpc>
              <a:spcBef>
                <a:spcPts val="0"/>
              </a:spcBef>
              <a:spcAft>
                <a:spcPts val="0"/>
              </a:spcAft>
              <a:buNone/>
            </a:pPr>
            <a:r>
              <a:t/>
            </a:r>
            <a:endParaRPr sz="1500">
              <a:solidFill>
                <a:srgbClr val="121867"/>
              </a:solidFill>
              <a:latin typeface="Arial"/>
              <a:ea typeface="Arial"/>
              <a:cs typeface="Arial"/>
              <a:sym typeface="Arial"/>
            </a:endParaRPr>
          </a:p>
          <a:p>
            <a:pPr indent="457200" lvl="0" marL="0" rtl="0" algn="l">
              <a:lnSpc>
                <a:spcPct val="115000"/>
              </a:lnSpc>
              <a:spcBef>
                <a:spcPts val="0"/>
              </a:spcBef>
              <a:spcAft>
                <a:spcPts val="0"/>
              </a:spcAft>
              <a:buNone/>
            </a:pPr>
            <a:r>
              <a:t/>
            </a:r>
            <a:endParaRPr sz="1500">
              <a:solidFill>
                <a:srgbClr val="121867"/>
              </a:solidFill>
              <a:latin typeface="Arial"/>
              <a:ea typeface="Arial"/>
              <a:cs typeface="Arial"/>
              <a:sym typeface="Arial"/>
            </a:endParaRPr>
          </a:p>
          <a:p>
            <a:pPr indent="0" lvl="0" marL="0" rtl="0" algn="l">
              <a:lnSpc>
                <a:spcPct val="115000"/>
              </a:lnSpc>
              <a:spcBef>
                <a:spcPts val="0"/>
              </a:spcBef>
              <a:spcAft>
                <a:spcPts val="0"/>
              </a:spcAft>
              <a:buNone/>
            </a:pPr>
            <a:r>
              <a:rPr b="1" lang="es" sz="2400" u="sng">
                <a:solidFill>
                  <a:srgbClr val="0000FF"/>
                </a:solidFill>
                <a:latin typeface="Arial"/>
                <a:ea typeface="Arial"/>
                <a:cs typeface="Arial"/>
                <a:sym typeface="Arial"/>
                <a:hlinkClick r:id="rId3"/>
              </a:rPr>
              <a:t>https://developer.android.com/reference/android/app/Activity.html#onStop()</a:t>
            </a:r>
            <a:endParaRPr b="1" sz="2400" u="sng">
              <a:solidFill>
                <a:srgbClr val="0000FF"/>
              </a:solidFill>
              <a:latin typeface="Arial"/>
              <a:ea typeface="Arial"/>
              <a:cs typeface="Arial"/>
              <a:sym typeface="Arial"/>
              <a:hlinkClick r:id="rId4"/>
            </a:endParaRPr>
          </a:p>
          <a:p>
            <a:pPr indent="0" lvl="0" marL="0" rtl="0" algn="l">
              <a:lnSpc>
                <a:spcPct val="115000"/>
              </a:lnSpc>
              <a:spcBef>
                <a:spcPts val="0"/>
              </a:spcBef>
              <a:spcAft>
                <a:spcPts val="0"/>
              </a:spcAft>
              <a:buNone/>
            </a:pPr>
            <a:r>
              <a:rPr lang="es" sz="2400">
                <a:latin typeface="Arial"/>
                <a:ea typeface="Arial"/>
                <a:cs typeface="Arial"/>
                <a:sym typeface="Arial"/>
              </a:rPr>
              <a:t> </a:t>
            </a:r>
            <a:endParaRPr b="1" sz="2400">
              <a:solidFill>
                <a:srgbClr val="121867"/>
              </a:solidFill>
              <a:uFill>
                <a:noFill/>
              </a:uFill>
              <a:latin typeface="Arial"/>
              <a:ea typeface="Arial"/>
              <a:cs typeface="Arial"/>
              <a:sym typeface="Arial"/>
              <a:hlinkClick r:id="rId5"/>
            </a:endParaRPr>
          </a:p>
          <a:p>
            <a:pPr indent="457200" lvl="0" marL="0" rtl="0" algn="l">
              <a:lnSpc>
                <a:spcPct val="115000"/>
              </a:lnSpc>
              <a:spcBef>
                <a:spcPts val="0"/>
              </a:spcBef>
              <a:spcAft>
                <a:spcPts val="0"/>
              </a:spcAft>
              <a:buNone/>
            </a:pPr>
            <a:r>
              <a:t/>
            </a:r>
            <a:endParaRPr sz="1500">
              <a:solidFill>
                <a:srgbClr val="121867"/>
              </a:solidFill>
              <a:latin typeface="Arial"/>
              <a:ea typeface="Arial"/>
              <a:cs typeface="Arial"/>
              <a:sym typeface="Arial"/>
            </a:endParaRPr>
          </a:p>
          <a:p>
            <a:pPr indent="0" lvl="0" marL="0" rtl="0" algn="l">
              <a:spcBef>
                <a:spcPts val="600"/>
              </a:spcBef>
              <a:spcAft>
                <a:spcPts val="0"/>
              </a:spcAft>
              <a:buNone/>
            </a:pPr>
            <a:r>
              <a:t/>
            </a:r>
            <a:endParaRPr sz="1500">
              <a:solidFill>
                <a:srgbClr val="121867"/>
              </a:solidFill>
              <a:latin typeface="Arial"/>
              <a:ea typeface="Arial"/>
              <a:cs typeface="Arial"/>
              <a:sym typeface="Aria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1" name="Shape 331"/>
        <p:cNvGrpSpPr/>
        <p:nvPr/>
      </p:nvGrpSpPr>
      <p:grpSpPr>
        <a:xfrm>
          <a:off x="0" y="0"/>
          <a:ext cx="0" cy="0"/>
          <a:chOff x="0" y="0"/>
          <a:chExt cx="0" cy="0"/>
        </a:xfrm>
      </p:grpSpPr>
      <p:sp>
        <p:nvSpPr>
          <p:cNvPr id="332" name="Google Shape;332;p55"/>
          <p:cNvSpPr txBox="1"/>
          <p:nvPr>
            <p:ph type="title"/>
          </p:nvPr>
        </p:nvSpPr>
        <p:spPr>
          <a:xfrm>
            <a:off x="649050" y="684875"/>
            <a:ext cx="6199500" cy="409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solidFill>
                  <a:srgbClr val="F33784"/>
                </a:solidFill>
                <a:latin typeface="Lato"/>
                <a:ea typeface="Lato"/>
                <a:cs typeface="Lato"/>
                <a:sym typeface="Lato"/>
              </a:rPr>
              <a:t>Eventos</a:t>
            </a:r>
            <a:r>
              <a:rPr lang="es">
                <a:solidFill>
                  <a:srgbClr val="121867"/>
                </a:solidFill>
                <a:latin typeface="Lato"/>
                <a:ea typeface="Lato"/>
                <a:cs typeface="Lato"/>
                <a:sym typeface="Lato"/>
              </a:rPr>
              <a:t> en el ciclo de vida de una app</a:t>
            </a:r>
            <a:endParaRPr>
              <a:solidFill>
                <a:srgbClr val="121867"/>
              </a:solidFill>
              <a:latin typeface="Lato"/>
              <a:ea typeface="Lato"/>
              <a:cs typeface="Lato"/>
              <a:sym typeface="Lato"/>
            </a:endParaRPr>
          </a:p>
        </p:txBody>
      </p:sp>
      <p:sp>
        <p:nvSpPr>
          <p:cNvPr id="333" name="Google Shape;333;p55"/>
          <p:cNvSpPr txBox="1"/>
          <p:nvPr>
            <p:ph idx="1" type="body"/>
          </p:nvPr>
        </p:nvSpPr>
        <p:spPr>
          <a:xfrm>
            <a:off x="655650" y="1258225"/>
            <a:ext cx="8488500" cy="31242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s" sz="2000">
                <a:solidFill>
                  <a:srgbClr val="121867"/>
                </a:solidFill>
                <a:latin typeface="Courier New"/>
                <a:ea typeface="Courier New"/>
                <a:cs typeface="Courier New"/>
                <a:sym typeface="Courier New"/>
              </a:rPr>
              <a:t>protected void </a:t>
            </a:r>
            <a:r>
              <a:rPr b="1" lang="es" sz="2000">
                <a:solidFill>
                  <a:srgbClr val="121867"/>
                </a:solidFill>
                <a:latin typeface="Courier New"/>
                <a:ea typeface="Courier New"/>
                <a:cs typeface="Courier New"/>
                <a:sym typeface="Courier New"/>
              </a:rPr>
              <a:t>onRestart</a:t>
            </a:r>
            <a:r>
              <a:rPr lang="es" sz="2000">
                <a:solidFill>
                  <a:srgbClr val="121867"/>
                </a:solidFill>
                <a:latin typeface="Courier New"/>
                <a:ea typeface="Courier New"/>
                <a:cs typeface="Courier New"/>
                <a:sym typeface="Courier New"/>
              </a:rPr>
              <a:t>()</a:t>
            </a:r>
            <a:endParaRPr sz="2000" u="sng">
              <a:solidFill>
                <a:srgbClr val="121867"/>
              </a:solidFill>
              <a:latin typeface="Arial"/>
              <a:ea typeface="Arial"/>
              <a:cs typeface="Arial"/>
              <a:sym typeface="Arial"/>
            </a:endParaRPr>
          </a:p>
          <a:p>
            <a:pPr indent="0" lvl="0" marL="0" rtl="0" algn="l">
              <a:lnSpc>
                <a:spcPct val="115000"/>
              </a:lnSpc>
              <a:spcBef>
                <a:spcPts val="0"/>
              </a:spcBef>
              <a:spcAft>
                <a:spcPts val="0"/>
              </a:spcAft>
              <a:buNone/>
            </a:pPr>
            <a:r>
              <a:t/>
            </a:r>
            <a:endParaRPr sz="1200">
              <a:solidFill>
                <a:srgbClr val="121867"/>
              </a:solidFill>
              <a:latin typeface="Arial"/>
              <a:ea typeface="Arial"/>
              <a:cs typeface="Arial"/>
              <a:sym typeface="Arial"/>
            </a:endParaRPr>
          </a:p>
          <a:p>
            <a:pPr indent="0" lvl="0" marL="0" rtl="0" algn="l">
              <a:lnSpc>
                <a:spcPct val="115000"/>
              </a:lnSpc>
              <a:spcBef>
                <a:spcPts val="0"/>
              </a:spcBef>
              <a:spcAft>
                <a:spcPts val="0"/>
              </a:spcAft>
              <a:buNone/>
            </a:pPr>
            <a:r>
              <a:rPr b="1" lang="es" sz="1500">
                <a:solidFill>
                  <a:srgbClr val="121867"/>
                </a:solidFill>
                <a:latin typeface="Arial"/>
                <a:ea typeface="Arial"/>
                <a:cs typeface="Arial"/>
                <a:sym typeface="Arial"/>
              </a:rPr>
              <a:t>Llamado cuando comienza la actividad</a:t>
            </a:r>
            <a:endParaRPr b="1" sz="1500">
              <a:solidFill>
                <a:srgbClr val="121867"/>
              </a:solidFill>
              <a:latin typeface="Arial"/>
              <a:ea typeface="Arial"/>
              <a:cs typeface="Arial"/>
              <a:sym typeface="Arial"/>
            </a:endParaRPr>
          </a:p>
          <a:p>
            <a:pPr indent="0" lvl="0" marL="0" rtl="0" algn="l">
              <a:lnSpc>
                <a:spcPct val="115000"/>
              </a:lnSpc>
              <a:spcBef>
                <a:spcPts val="0"/>
              </a:spcBef>
              <a:spcAft>
                <a:spcPts val="0"/>
              </a:spcAft>
              <a:buNone/>
            </a:pPr>
            <a:r>
              <a:t/>
            </a:r>
            <a:endParaRPr b="1" sz="1500">
              <a:solidFill>
                <a:srgbClr val="121867"/>
              </a:solidFill>
              <a:latin typeface="Arial"/>
              <a:ea typeface="Arial"/>
              <a:cs typeface="Arial"/>
              <a:sym typeface="Arial"/>
            </a:endParaRPr>
          </a:p>
          <a:p>
            <a:pPr indent="457200" lvl="0" marL="0" rtl="0" algn="l">
              <a:lnSpc>
                <a:spcPct val="115000"/>
              </a:lnSpc>
              <a:spcBef>
                <a:spcPts val="0"/>
              </a:spcBef>
              <a:spcAft>
                <a:spcPts val="0"/>
              </a:spcAft>
              <a:buNone/>
            </a:pPr>
            <a:r>
              <a:rPr lang="es" sz="1500">
                <a:solidFill>
                  <a:srgbClr val="121867"/>
                </a:solidFill>
                <a:latin typeface="Arial"/>
                <a:ea typeface="Arial"/>
                <a:cs typeface="Arial"/>
                <a:sym typeface="Arial"/>
              </a:rPr>
              <a:t>Llamado después de `onStop()` (actividad muestra -nuevamente- al usuario).</a:t>
            </a:r>
            <a:endParaRPr sz="1500">
              <a:solidFill>
                <a:srgbClr val="121867"/>
              </a:solidFill>
              <a:latin typeface="Arial"/>
              <a:ea typeface="Arial"/>
              <a:cs typeface="Arial"/>
              <a:sym typeface="Arial"/>
            </a:endParaRPr>
          </a:p>
          <a:p>
            <a:pPr indent="457200" lvl="0" marL="0" rtl="0" algn="l">
              <a:lnSpc>
                <a:spcPct val="115000"/>
              </a:lnSpc>
              <a:spcBef>
                <a:spcPts val="0"/>
              </a:spcBef>
              <a:spcAft>
                <a:spcPts val="0"/>
              </a:spcAft>
              <a:buNone/>
            </a:pPr>
            <a:r>
              <a:rPr lang="es" sz="1500">
                <a:solidFill>
                  <a:srgbClr val="121867"/>
                </a:solidFill>
                <a:latin typeface="Arial"/>
                <a:ea typeface="Arial"/>
                <a:cs typeface="Arial"/>
                <a:sym typeface="Arial"/>
              </a:rPr>
              <a:t>Seguido de `onStart()` y luego `onResume()`</a:t>
            </a:r>
            <a:endParaRPr sz="1500">
              <a:solidFill>
                <a:srgbClr val="121867"/>
              </a:solidFill>
              <a:latin typeface="Arial"/>
              <a:ea typeface="Arial"/>
              <a:cs typeface="Arial"/>
              <a:sym typeface="Arial"/>
            </a:endParaRPr>
          </a:p>
          <a:p>
            <a:pPr indent="457200" lvl="0" marL="0" rtl="0" algn="l">
              <a:lnSpc>
                <a:spcPct val="115000"/>
              </a:lnSpc>
              <a:spcBef>
                <a:spcPts val="0"/>
              </a:spcBef>
              <a:spcAft>
                <a:spcPts val="0"/>
              </a:spcAft>
              <a:buNone/>
            </a:pPr>
            <a:r>
              <a:t/>
            </a:r>
            <a:endParaRPr sz="1500">
              <a:solidFill>
                <a:srgbClr val="121867"/>
              </a:solidFill>
              <a:latin typeface="Arial"/>
              <a:ea typeface="Arial"/>
              <a:cs typeface="Arial"/>
              <a:sym typeface="Arial"/>
            </a:endParaRPr>
          </a:p>
          <a:p>
            <a:pPr indent="457200" lvl="0" marL="0" rtl="0" algn="l">
              <a:lnSpc>
                <a:spcPct val="115000"/>
              </a:lnSpc>
              <a:spcBef>
                <a:spcPts val="0"/>
              </a:spcBef>
              <a:spcAft>
                <a:spcPts val="0"/>
              </a:spcAft>
              <a:buNone/>
            </a:pPr>
            <a:r>
              <a:t/>
            </a:r>
            <a:endParaRPr sz="1500">
              <a:solidFill>
                <a:srgbClr val="121867"/>
              </a:solidFill>
              <a:latin typeface="Arial"/>
              <a:ea typeface="Arial"/>
              <a:cs typeface="Arial"/>
              <a:sym typeface="Arial"/>
            </a:endParaRPr>
          </a:p>
          <a:p>
            <a:pPr indent="0" lvl="0" marL="0" rtl="0" algn="l">
              <a:lnSpc>
                <a:spcPct val="115000"/>
              </a:lnSpc>
              <a:spcBef>
                <a:spcPts val="0"/>
              </a:spcBef>
              <a:spcAft>
                <a:spcPts val="0"/>
              </a:spcAft>
              <a:buNone/>
            </a:pPr>
            <a:r>
              <a:rPr b="1" lang="es" sz="2400" u="sng">
                <a:solidFill>
                  <a:srgbClr val="0000FF"/>
                </a:solidFill>
                <a:latin typeface="Arial"/>
                <a:ea typeface="Arial"/>
                <a:cs typeface="Arial"/>
                <a:sym typeface="Arial"/>
                <a:hlinkClick r:id="rId3"/>
              </a:rPr>
              <a:t>https://developer.android.com/reference/android/app/Activity.html#onRestart()</a:t>
            </a:r>
            <a:endParaRPr b="1" sz="2400" u="sng">
              <a:solidFill>
                <a:srgbClr val="0000FF"/>
              </a:solidFill>
              <a:latin typeface="Arial"/>
              <a:ea typeface="Arial"/>
              <a:cs typeface="Arial"/>
              <a:sym typeface="Arial"/>
              <a:hlinkClick r:id="rId4"/>
            </a:endParaRPr>
          </a:p>
          <a:p>
            <a:pPr indent="457200" lvl="0" marL="0" rtl="0" algn="l">
              <a:lnSpc>
                <a:spcPct val="115000"/>
              </a:lnSpc>
              <a:spcBef>
                <a:spcPts val="0"/>
              </a:spcBef>
              <a:spcAft>
                <a:spcPts val="0"/>
              </a:spcAft>
              <a:buNone/>
            </a:pPr>
            <a:r>
              <a:t/>
            </a:r>
            <a:endParaRPr sz="1500">
              <a:solidFill>
                <a:srgbClr val="121867"/>
              </a:solidFill>
              <a:latin typeface="Arial"/>
              <a:ea typeface="Arial"/>
              <a:cs typeface="Arial"/>
              <a:sym typeface="Arial"/>
            </a:endParaRPr>
          </a:p>
          <a:p>
            <a:pPr indent="0" lvl="0" marL="0" rtl="0" algn="l">
              <a:spcBef>
                <a:spcPts val="600"/>
              </a:spcBef>
              <a:spcAft>
                <a:spcPts val="0"/>
              </a:spcAft>
              <a:buNone/>
            </a:pPr>
            <a:r>
              <a:t/>
            </a:r>
            <a:endParaRPr sz="1500">
              <a:solidFill>
                <a:srgbClr val="121867"/>
              </a:solidFill>
              <a:latin typeface="Arial"/>
              <a:ea typeface="Arial"/>
              <a:cs typeface="Arial"/>
              <a:sym typeface="Arial"/>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7" name="Shape 337"/>
        <p:cNvGrpSpPr/>
        <p:nvPr/>
      </p:nvGrpSpPr>
      <p:grpSpPr>
        <a:xfrm>
          <a:off x="0" y="0"/>
          <a:ext cx="0" cy="0"/>
          <a:chOff x="0" y="0"/>
          <a:chExt cx="0" cy="0"/>
        </a:xfrm>
      </p:grpSpPr>
      <p:sp>
        <p:nvSpPr>
          <p:cNvPr id="338" name="Google Shape;338;p56"/>
          <p:cNvSpPr txBox="1"/>
          <p:nvPr>
            <p:ph type="title"/>
          </p:nvPr>
        </p:nvSpPr>
        <p:spPr>
          <a:xfrm>
            <a:off x="649050" y="684875"/>
            <a:ext cx="6199500" cy="409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solidFill>
                  <a:srgbClr val="F33784"/>
                </a:solidFill>
                <a:latin typeface="Lato"/>
                <a:ea typeface="Lato"/>
                <a:cs typeface="Lato"/>
                <a:sym typeface="Lato"/>
              </a:rPr>
              <a:t>Eventos</a:t>
            </a:r>
            <a:r>
              <a:rPr lang="es">
                <a:solidFill>
                  <a:srgbClr val="121867"/>
                </a:solidFill>
                <a:latin typeface="Lato"/>
                <a:ea typeface="Lato"/>
                <a:cs typeface="Lato"/>
                <a:sym typeface="Lato"/>
              </a:rPr>
              <a:t> en el ciclo de vida de una app</a:t>
            </a:r>
            <a:endParaRPr>
              <a:solidFill>
                <a:srgbClr val="121867"/>
              </a:solidFill>
              <a:latin typeface="Lato"/>
              <a:ea typeface="Lato"/>
              <a:cs typeface="Lato"/>
              <a:sym typeface="Lato"/>
            </a:endParaRPr>
          </a:p>
        </p:txBody>
      </p:sp>
      <p:sp>
        <p:nvSpPr>
          <p:cNvPr id="339" name="Google Shape;339;p56"/>
          <p:cNvSpPr txBox="1"/>
          <p:nvPr>
            <p:ph idx="1" type="body"/>
          </p:nvPr>
        </p:nvSpPr>
        <p:spPr>
          <a:xfrm>
            <a:off x="655650" y="1258225"/>
            <a:ext cx="8488500" cy="31242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s" sz="2000">
                <a:solidFill>
                  <a:srgbClr val="121867"/>
                </a:solidFill>
                <a:latin typeface="Courier New"/>
                <a:ea typeface="Courier New"/>
                <a:cs typeface="Courier New"/>
                <a:sym typeface="Courier New"/>
              </a:rPr>
              <a:t>protected void </a:t>
            </a:r>
            <a:r>
              <a:rPr b="1" lang="es" sz="2000">
                <a:solidFill>
                  <a:srgbClr val="121867"/>
                </a:solidFill>
                <a:latin typeface="Courier New"/>
                <a:ea typeface="Courier New"/>
                <a:cs typeface="Courier New"/>
                <a:sym typeface="Courier New"/>
              </a:rPr>
              <a:t>onDestroy</a:t>
            </a:r>
            <a:r>
              <a:rPr lang="es" sz="2000">
                <a:solidFill>
                  <a:srgbClr val="121867"/>
                </a:solidFill>
                <a:latin typeface="Courier New"/>
                <a:ea typeface="Courier New"/>
                <a:cs typeface="Courier New"/>
                <a:sym typeface="Courier New"/>
              </a:rPr>
              <a:t>()</a:t>
            </a:r>
            <a:endParaRPr sz="2000" u="sng">
              <a:solidFill>
                <a:srgbClr val="121867"/>
              </a:solidFill>
              <a:latin typeface="Arial"/>
              <a:ea typeface="Arial"/>
              <a:cs typeface="Arial"/>
              <a:sym typeface="Arial"/>
            </a:endParaRPr>
          </a:p>
          <a:p>
            <a:pPr indent="0" lvl="0" marL="0" rtl="0" algn="l">
              <a:lnSpc>
                <a:spcPct val="115000"/>
              </a:lnSpc>
              <a:spcBef>
                <a:spcPts val="0"/>
              </a:spcBef>
              <a:spcAft>
                <a:spcPts val="0"/>
              </a:spcAft>
              <a:buNone/>
            </a:pPr>
            <a:r>
              <a:t/>
            </a:r>
            <a:endParaRPr sz="1200">
              <a:solidFill>
                <a:srgbClr val="121867"/>
              </a:solidFill>
              <a:latin typeface="Arial"/>
              <a:ea typeface="Arial"/>
              <a:cs typeface="Arial"/>
              <a:sym typeface="Arial"/>
            </a:endParaRPr>
          </a:p>
          <a:p>
            <a:pPr indent="0" lvl="0" marL="0" rtl="0" algn="l">
              <a:lnSpc>
                <a:spcPct val="115000"/>
              </a:lnSpc>
              <a:spcBef>
                <a:spcPts val="0"/>
              </a:spcBef>
              <a:spcAft>
                <a:spcPts val="0"/>
              </a:spcAft>
              <a:buNone/>
            </a:pPr>
            <a:r>
              <a:rPr b="1" lang="es" sz="1500">
                <a:solidFill>
                  <a:srgbClr val="121867"/>
                </a:solidFill>
                <a:latin typeface="Arial"/>
                <a:ea typeface="Arial"/>
                <a:cs typeface="Arial"/>
                <a:sym typeface="Arial"/>
              </a:rPr>
              <a:t>Último evento antes de la destrucción</a:t>
            </a:r>
            <a:endParaRPr b="1" sz="1500">
              <a:solidFill>
                <a:srgbClr val="121867"/>
              </a:solidFill>
              <a:latin typeface="Arial"/>
              <a:ea typeface="Arial"/>
              <a:cs typeface="Arial"/>
              <a:sym typeface="Arial"/>
            </a:endParaRPr>
          </a:p>
          <a:p>
            <a:pPr indent="0" lvl="0" marL="0" rtl="0" algn="l">
              <a:lnSpc>
                <a:spcPct val="115000"/>
              </a:lnSpc>
              <a:spcBef>
                <a:spcPts val="0"/>
              </a:spcBef>
              <a:spcAft>
                <a:spcPts val="0"/>
              </a:spcAft>
              <a:buNone/>
            </a:pPr>
            <a:r>
              <a:t/>
            </a:r>
            <a:endParaRPr b="1" sz="1500">
              <a:solidFill>
                <a:srgbClr val="121867"/>
              </a:solidFill>
              <a:latin typeface="Arial"/>
              <a:ea typeface="Arial"/>
              <a:cs typeface="Arial"/>
              <a:sym typeface="Arial"/>
            </a:endParaRPr>
          </a:p>
          <a:p>
            <a:pPr indent="457200" lvl="0" marL="0" rtl="0" algn="l">
              <a:lnSpc>
                <a:spcPct val="115000"/>
              </a:lnSpc>
              <a:spcBef>
                <a:spcPts val="0"/>
              </a:spcBef>
              <a:spcAft>
                <a:spcPts val="0"/>
              </a:spcAft>
              <a:buNone/>
            </a:pPr>
            <a:r>
              <a:rPr lang="es" sz="1500">
                <a:solidFill>
                  <a:srgbClr val="121867"/>
                </a:solidFill>
                <a:latin typeface="Arial"/>
                <a:ea typeface="Arial"/>
                <a:cs typeface="Arial"/>
                <a:sym typeface="Arial"/>
              </a:rPr>
              <a:t>Limpieza final</a:t>
            </a:r>
            <a:endParaRPr sz="1500">
              <a:solidFill>
                <a:srgbClr val="121867"/>
              </a:solidFill>
              <a:latin typeface="Arial"/>
              <a:ea typeface="Arial"/>
              <a:cs typeface="Arial"/>
              <a:sym typeface="Arial"/>
            </a:endParaRPr>
          </a:p>
          <a:p>
            <a:pPr indent="457200" lvl="0" marL="0" rtl="0" algn="l">
              <a:lnSpc>
                <a:spcPct val="115000"/>
              </a:lnSpc>
              <a:spcBef>
                <a:spcPts val="0"/>
              </a:spcBef>
              <a:spcAft>
                <a:spcPts val="0"/>
              </a:spcAft>
              <a:buNone/>
            </a:pPr>
            <a:r>
              <a:rPr lang="es" sz="1500">
                <a:solidFill>
                  <a:srgbClr val="121867"/>
                </a:solidFill>
                <a:latin typeface="Arial"/>
                <a:ea typeface="Arial"/>
                <a:cs typeface="Arial"/>
                <a:sym typeface="Arial"/>
              </a:rPr>
              <a:t>Se puede validar que va a desaparecer con </a:t>
            </a:r>
            <a:r>
              <a:rPr i="1" lang="es" sz="1500">
                <a:solidFill>
                  <a:srgbClr val="121867"/>
                </a:solidFill>
                <a:latin typeface="Arial"/>
                <a:ea typeface="Arial"/>
                <a:cs typeface="Arial"/>
                <a:sym typeface="Arial"/>
              </a:rPr>
              <a:t>isFinishing()</a:t>
            </a:r>
            <a:r>
              <a:rPr lang="es" sz="1500">
                <a:solidFill>
                  <a:srgbClr val="121867"/>
                </a:solidFill>
                <a:latin typeface="Arial"/>
                <a:ea typeface="Arial"/>
                <a:cs typeface="Arial"/>
                <a:sym typeface="Arial"/>
              </a:rPr>
              <a:t>.</a:t>
            </a:r>
            <a:endParaRPr sz="1500">
              <a:solidFill>
                <a:srgbClr val="121867"/>
              </a:solidFill>
              <a:latin typeface="Arial"/>
              <a:ea typeface="Arial"/>
              <a:cs typeface="Arial"/>
              <a:sym typeface="Arial"/>
            </a:endParaRPr>
          </a:p>
          <a:p>
            <a:pPr indent="457200" lvl="0" marL="0" rtl="0" algn="l">
              <a:lnSpc>
                <a:spcPct val="115000"/>
              </a:lnSpc>
              <a:spcBef>
                <a:spcPts val="0"/>
              </a:spcBef>
              <a:spcAft>
                <a:spcPts val="0"/>
              </a:spcAft>
              <a:buNone/>
            </a:pPr>
            <a:r>
              <a:t/>
            </a:r>
            <a:endParaRPr sz="1500">
              <a:solidFill>
                <a:srgbClr val="121867"/>
              </a:solidFill>
              <a:latin typeface="Arial"/>
              <a:ea typeface="Arial"/>
              <a:cs typeface="Arial"/>
              <a:sym typeface="Arial"/>
            </a:endParaRPr>
          </a:p>
          <a:p>
            <a:pPr indent="457200" lvl="0" marL="0" rtl="0" algn="l">
              <a:lnSpc>
                <a:spcPct val="115000"/>
              </a:lnSpc>
              <a:spcBef>
                <a:spcPts val="0"/>
              </a:spcBef>
              <a:spcAft>
                <a:spcPts val="0"/>
              </a:spcAft>
              <a:buNone/>
            </a:pPr>
            <a:r>
              <a:t/>
            </a:r>
            <a:endParaRPr sz="1500">
              <a:solidFill>
                <a:srgbClr val="121867"/>
              </a:solidFill>
              <a:latin typeface="Arial"/>
              <a:ea typeface="Arial"/>
              <a:cs typeface="Arial"/>
              <a:sym typeface="Arial"/>
            </a:endParaRPr>
          </a:p>
          <a:p>
            <a:pPr indent="0" lvl="0" marL="0" rtl="0" algn="l">
              <a:lnSpc>
                <a:spcPct val="115000"/>
              </a:lnSpc>
              <a:spcBef>
                <a:spcPts val="0"/>
              </a:spcBef>
              <a:spcAft>
                <a:spcPts val="0"/>
              </a:spcAft>
              <a:buNone/>
            </a:pPr>
            <a:r>
              <a:rPr b="1" lang="es" sz="2400" u="sng">
                <a:solidFill>
                  <a:schemeClr val="hlink"/>
                </a:solidFill>
                <a:latin typeface="Arial"/>
                <a:ea typeface="Arial"/>
                <a:cs typeface="Arial"/>
                <a:sym typeface="Arial"/>
                <a:hlinkClick r:id="rId3"/>
              </a:rPr>
              <a:t>https://developer.android.com/reference/android/app/Activity#onDestroy()</a:t>
            </a:r>
            <a:r>
              <a:rPr b="1" lang="es" sz="2400">
                <a:solidFill>
                  <a:srgbClr val="121867"/>
                </a:solidFill>
                <a:latin typeface="Arial"/>
                <a:ea typeface="Arial"/>
                <a:cs typeface="Arial"/>
                <a:sym typeface="Arial"/>
              </a:rPr>
              <a:t> </a:t>
            </a:r>
            <a:endParaRPr b="1" sz="2400" u="sng">
              <a:solidFill>
                <a:srgbClr val="0000FF"/>
              </a:solidFill>
              <a:latin typeface="Arial"/>
              <a:ea typeface="Arial"/>
              <a:cs typeface="Arial"/>
              <a:sym typeface="Arial"/>
              <a:hlinkClick r:id="rId4"/>
            </a:endParaRPr>
          </a:p>
          <a:p>
            <a:pPr indent="457200" lvl="0" marL="0" rtl="0" algn="l">
              <a:lnSpc>
                <a:spcPct val="115000"/>
              </a:lnSpc>
              <a:spcBef>
                <a:spcPts val="0"/>
              </a:spcBef>
              <a:spcAft>
                <a:spcPts val="0"/>
              </a:spcAft>
              <a:buNone/>
            </a:pPr>
            <a:r>
              <a:t/>
            </a:r>
            <a:endParaRPr sz="1500">
              <a:solidFill>
                <a:srgbClr val="121867"/>
              </a:solidFill>
              <a:latin typeface="Arial"/>
              <a:ea typeface="Arial"/>
              <a:cs typeface="Arial"/>
              <a:sym typeface="Arial"/>
            </a:endParaRPr>
          </a:p>
          <a:p>
            <a:pPr indent="0" lvl="0" marL="0" rtl="0" algn="l">
              <a:spcBef>
                <a:spcPts val="600"/>
              </a:spcBef>
              <a:spcAft>
                <a:spcPts val="0"/>
              </a:spcAft>
              <a:buNone/>
            </a:pPr>
            <a:r>
              <a:t/>
            </a:r>
            <a:endParaRPr sz="1500">
              <a:solidFill>
                <a:srgbClr val="121867"/>
              </a:solidFill>
              <a:latin typeface="Arial"/>
              <a:ea typeface="Arial"/>
              <a:cs typeface="Arial"/>
              <a:sym typeface="Arial"/>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3" name="Shape 343"/>
        <p:cNvGrpSpPr/>
        <p:nvPr/>
      </p:nvGrpSpPr>
      <p:grpSpPr>
        <a:xfrm>
          <a:off x="0" y="0"/>
          <a:ext cx="0" cy="0"/>
          <a:chOff x="0" y="0"/>
          <a:chExt cx="0" cy="0"/>
        </a:xfrm>
      </p:grpSpPr>
      <p:sp>
        <p:nvSpPr>
          <p:cNvPr id="344" name="Google Shape;344;p57"/>
          <p:cNvSpPr txBox="1"/>
          <p:nvPr/>
        </p:nvSpPr>
        <p:spPr>
          <a:xfrm>
            <a:off x="0" y="1221450"/>
            <a:ext cx="9144000" cy="2700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s" sz="2000">
                <a:solidFill>
                  <a:srgbClr val="121867"/>
                </a:solidFill>
              </a:rPr>
              <a:t>@AfterExtras</a:t>
            </a:r>
            <a:r>
              <a:rPr lang="es" sz="2000">
                <a:solidFill>
                  <a:srgbClr val="121867"/>
                </a:solidFill>
              </a:rPr>
              <a:t> -&gt; Permite hacer operaciones tras realizar las inyección de los extra.</a:t>
            </a:r>
            <a:endParaRPr sz="2000">
              <a:solidFill>
                <a:srgbClr val="121867"/>
              </a:solidFill>
            </a:endParaRPr>
          </a:p>
          <a:p>
            <a:pPr indent="0" lvl="0" marL="0" rtl="0" algn="l">
              <a:lnSpc>
                <a:spcPct val="115000"/>
              </a:lnSpc>
              <a:spcBef>
                <a:spcPts val="900"/>
              </a:spcBef>
              <a:spcAft>
                <a:spcPts val="0"/>
              </a:spcAft>
              <a:buNone/>
            </a:pPr>
            <a:br>
              <a:rPr lang="es" sz="500">
                <a:solidFill>
                  <a:srgbClr val="121867"/>
                </a:solidFill>
              </a:rPr>
            </a:br>
            <a:r>
              <a:rPr b="1" lang="es" sz="2000">
                <a:solidFill>
                  <a:srgbClr val="121867"/>
                </a:solidFill>
              </a:rPr>
              <a:t>@AfterInject</a:t>
            </a:r>
            <a:r>
              <a:rPr lang="es" sz="2000">
                <a:solidFill>
                  <a:srgbClr val="121867"/>
                </a:solidFill>
              </a:rPr>
              <a:t> -&gt; Permite hacer operaciones tras realizar las inyección de las inejcciones.</a:t>
            </a:r>
            <a:endParaRPr sz="2000">
              <a:solidFill>
                <a:srgbClr val="121867"/>
              </a:solidFill>
            </a:endParaRPr>
          </a:p>
          <a:p>
            <a:pPr indent="0" lvl="0" marL="0" rtl="0" algn="l">
              <a:lnSpc>
                <a:spcPct val="115000"/>
              </a:lnSpc>
              <a:spcBef>
                <a:spcPts val="900"/>
              </a:spcBef>
              <a:spcAft>
                <a:spcPts val="900"/>
              </a:spcAft>
              <a:buNone/>
            </a:pPr>
            <a:br>
              <a:rPr lang="es" sz="500">
                <a:solidFill>
                  <a:srgbClr val="121867"/>
                </a:solidFill>
              </a:rPr>
            </a:br>
            <a:r>
              <a:rPr b="1" lang="es" sz="2000">
                <a:solidFill>
                  <a:srgbClr val="121867"/>
                </a:solidFill>
              </a:rPr>
              <a:t>@AfterViews</a:t>
            </a:r>
            <a:r>
              <a:rPr lang="es" sz="2000">
                <a:solidFill>
                  <a:srgbClr val="121867"/>
                </a:solidFill>
              </a:rPr>
              <a:t> -&gt; Permite hacer operaciones tras realizar las inyección de las vistas.</a:t>
            </a:r>
            <a:endParaRPr sz="2000">
              <a:solidFill>
                <a:srgbClr val="121867"/>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8" name="Shape 348"/>
        <p:cNvGrpSpPr/>
        <p:nvPr/>
      </p:nvGrpSpPr>
      <p:grpSpPr>
        <a:xfrm>
          <a:off x="0" y="0"/>
          <a:ext cx="0" cy="0"/>
          <a:chOff x="0" y="0"/>
          <a:chExt cx="0" cy="0"/>
        </a:xfrm>
      </p:grpSpPr>
      <p:sp>
        <p:nvSpPr>
          <p:cNvPr id="349" name="Google Shape;349;p58"/>
          <p:cNvSpPr txBox="1"/>
          <p:nvPr>
            <p:ph idx="4294967295" type="subTitle"/>
          </p:nvPr>
        </p:nvSpPr>
        <p:spPr>
          <a:xfrm>
            <a:off x="2949300" y="3623050"/>
            <a:ext cx="3245400" cy="586200"/>
          </a:xfrm>
          <a:prstGeom prst="rect">
            <a:avLst/>
          </a:prstGeom>
        </p:spPr>
        <p:txBody>
          <a:bodyPr anchorCtr="0" anchor="t" bIns="91425" lIns="91425" spcFirstLastPara="1" rIns="91425" wrap="square" tIns="91425">
            <a:noAutofit/>
          </a:bodyPr>
          <a:lstStyle/>
          <a:p>
            <a:pPr indent="0" lvl="0" marL="0" rtl="0" algn="ctr">
              <a:spcBef>
                <a:spcPts val="600"/>
              </a:spcBef>
              <a:spcAft>
                <a:spcPts val="0"/>
              </a:spcAft>
              <a:buNone/>
            </a:pPr>
            <a:r>
              <a:rPr lang="es" sz="1800">
                <a:solidFill>
                  <a:srgbClr val="121867"/>
                </a:solidFill>
                <a:latin typeface="Arial"/>
                <a:ea typeface="Arial"/>
                <a:cs typeface="Arial"/>
                <a:sym typeface="Arial"/>
              </a:rPr>
              <a:t>Anotaciones de cliclo de vida: </a:t>
            </a:r>
            <a:r>
              <a:rPr lang="es" sz="1800">
                <a:solidFill>
                  <a:srgbClr val="121867"/>
                </a:solidFill>
                <a:latin typeface="Arial"/>
                <a:ea typeface="Arial"/>
                <a:cs typeface="Arial"/>
                <a:sym typeface="Arial"/>
              </a:rPr>
              <a:t>Let’s </a:t>
            </a:r>
            <a:r>
              <a:rPr lang="es" sz="1800">
                <a:solidFill>
                  <a:srgbClr val="F33784"/>
                </a:solidFill>
                <a:latin typeface="Arial"/>
                <a:ea typeface="Arial"/>
                <a:cs typeface="Arial"/>
                <a:sym typeface="Arial"/>
              </a:rPr>
              <a:t>go!</a:t>
            </a:r>
            <a:endParaRPr sz="1800">
              <a:solidFill>
                <a:srgbClr val="F33784"/>
              </a:solidFill>
              <a:latin typeface="Arial"/>
              <a:ea typeface="Arial"/>
              <a:cs typeface="Arial"/>
              <a:sym typeface="Arial"/>
            </a:endParaRPr>
          </a:p>
        </p:txBody>
      </p:sp>
      <p:pic>
        <p:nvPicPr>
          <p:cNvPr id="350" name="Google Shape;350;p58"/>
          <p:cNvPicPr preferRelativeResize="0"/>
          <p:nvPr/>
        </p:nvPicPr>
        <p:blipFill>
          <a:blip r:embed="rId3">
            <a:alphaModFix/>
          </a:blip>
          <a:stretch>
            <a:fillRect/>
          </a:stretch>
        </p:blipFill>
        <p:spPr>
          <a:xfrm>
            <a:off x="2295288" y="1061750"/>
            <a:ext cx="4553424" cy="2561301"/>
          </a:xfrm>
          <a:prstGeom prst="rect">
            <a:avLst/>
          </a:prstGeom>
          <a:noFill/>
          <a:ln>
            <a:noFill/>
          </a:ln>
          <a:effectLst>
            <a:outerShdw blurRad="785813" rotWithShape="0" algn="bl" dir="19020000" dist="228600">
              <a:srgbClr val="000000">
                <a:alpha val="50000"/>
              </a:srgbClr>
            </a:outerShdw>
          </a:effectLst>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4" name="Shape 354"/>
        <p:cNvGrpSpPr/>
        <p:nvPr/>
      </p:nvGrpSpPr>
      <p:grpSpPr>
        <a:xfrm>
          <a:off x="0" y="0"/>
          <a:ext cx="0" cy="0"/>
          <a:chOff x="0" y="0"/>
          <a:chExt cx="0" cy="0"/>
        </a:xfrm>
      </p:grpSpPr>
      <p:sp>
        <p:nvSpPr>
          <p:cNvPr id="355" name="Google Shape;355;p59"/>
          <p:cNvSpPr txBox="1"/>
          <p:nvPr/>
        </p:nvSpPr>
        <p:spPr>
          <a:xfrm>
            <a:off x="0" y="1231800"/>
            <a:ext cx="9144000" cy="2679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s" sz="2000">
                <a:solidFill>
                  <a:srgbClr val="121867"/>
                </a:solidFill>
              </a:rPr>
              <a:t>Práctica #3</a:t>
            </a:r>
            <a:endParaRPr sz="2000">
              <a:solidFill>
                <a:srgbClr val="121867"/>
              </a:solidFill>
            </a:endParaRPr>
          </a:p>
          <a:p>
            <a:pPr indent="0" lvl="0" marL="0" rtl="0" algn="l">
              <a:lnSpc>
                <a:spcPct val="115000"/>
              </a:lnSpc>
              <a:spcBef>
                <a:spcPts val="0"/>
              </a:spcBef>
              <a:spcAft>
                <a:spcPts val="0"/>
              </a:spcAft>
              <a:buNone/>
            </a:pPr>
            <a:r>
              <a:t/>
            </a:r>
            <a:endParaRPr b="1" sz="2000">
              <a:solidFill>
                <a:srgbClr val="121867"/>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9" name="Shape 359"/>
        <p:cNvGrpSpPr/>
        <p:nvPr/>
      </p:nvGrpSpPr>
      <p:grpSpPr>
        <a:xfrm>
          <a:off x="0" y="0"/>
          <a:ext cx="0" cy="0"/>
          <a:chOff x="0" y="0"/>
          <a:chExt cx="0" cy="0"/>
        </a:xfrm>
      </p:grpSpPr>
      <p:sp>
        <p:nvSpPr>
          <p:cNvPr id="360" name="Google Shape;360;p60"/>
          <p:cNvSpPr txBox="1"/>
          <p:nvPr>
            <p:ph type="title"/>
          </p:nvPr>
        </p:nvSpPr>
        <p:spPr>
          <a:xfrm>
            <a:off x="841000" y="969700"/>
            <a:ext cx="4801500" cy="409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solidFill>
                  <a:srgbClr val="121867"/>
                </a:solidFill>
                <a:latin typeface="Lato"/>
                <a:ea typeface="Lato"/>
                <a:cs typeface="Lato"/>
                <a:sym typeface="Lato"/>
              </a:rPr>
              <a:t>CONTENIDOS VISTOS</a:t>
            </a:r>
            <a:endParaRPr>
              <a:solidFill>
                <a:srgbClr val="121867"/>
              </a:solidFill>
              <a:latin typeface="Lato"/>
              <a:ea typeface="Lato"/>
              <a:cs typeface="Lato"/>
              <a:sym typeface="Lato"/>
            </a:endParaRPr>
          </a:p>
        </p:txBody>
      </p:sp>
      <p:sp>
        <p:nvSpPr>
          <p:cNvPr id="361" name="Google Shape;361;p60"/>
          <p:cNvSpPr txBox="1"/>
          <p:nvPr>
            <p:ph idx="1" type="body"/>
          </p:nvPr>
        </p:nvSpPr>
        <p:spPr>
          <a:xfrm>
            <a:off x="847600" y="1466850"/>
            <a:ext cx="2065500" cy="13050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s" sz="1200">
                <a:solidFill>
                  <a:srgbClr val="121867"/>
                </a:solidFill>
                <a:latin typeface="Arial"/>
                <a:ea typeface="Arial"/>
                <a:cs typeface="Arial"/>
                <a:sym typeface="Arial"/>
              </a:rPr>
              <a:t>Ciclo de vida</a:t>
            </a:r>
            <a:endParaRPr b="1" sz="1200">
              <a:solidFill>
                <a:srgbClr val="121867"/>
              </a:solidFill>
              <a:latin typeface="Lato"/>
              <a:ea typeface="Lato"/>
              <a:cs typeface="Lato"/>
              <a:sym typeface="Lato"/>
            </a:endParaRPr>
          </a:p>
          <a:p>
            <a:pPr indent="0" lvl="0" marL="0" rtl="0" algn="l">
              <a:spcBef>
                <a:spcPts val="600"/>
              </a:spcBef>
              <a:spcAft>
                <a:spcPts val="0"/>
              </a:spcAft>
              <a:buNone/>
            </a:pPr>
            <a:r>
              <a:rPr lang="es" sz="1000">
                <a:solidFill>
                  <a:srgbClr val="121867"/>
                </a:solidFill>
                <a:latin typeface="Lato"/>
                <a:ea typeface="Lato"/>
                <a:cs typeface="Lato"/>
                <a:sym typeface="Lato"/>
              </a:rPr>
              <a:t>Vimos el ciclo de vida de una app Android así como los eventos que se pueden controlar desde el código y para qué controlarlos.</a:t>
            </a:r>
            <a:endParaRPr sz="1000">
              <a:solidFill>
                <a:srgbClr val="121867"/>
              </a:solidFill>
              <a:latin typeface="Lato"/>
              <a:ea typeface="Lato"/>
              <a:cs typeface="Lato"/>
              <a:sym typeface="Lato"/>
            </a:endParaRPr>
          </a:p>
        </p:txBody>
      </p:sp>
      <p:sp>
        <p:nvSpPr>
          <p:cNvPr id="362" name="Google Shape;362;p60"/>
          <p:cNvSpPr txBox="1"/>
          <p:nvPr>
            <p:ph idx="2" type="body"/>
          </p:nvPr>
        </p:nvSpPr>
        <p:spPr>
          <a:xfrm>
            <a:off x="3018930" y="1466850"/>
            <a:ext cx="2065500" cy="13050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s" sz="1200">
                <a:solidFill>
                  <a:srgbClr val="121867"/>
                </a:solidFill>
                <a:latin typeface="Lato"/>
                <a:ea typeface="Lato"/>
                <a:cs typeface="Lato"/>
                <a:sym typeface="Lato"/>
              </a:rPr>
              <a:t>@</a:t>
            </a:r>
            <a:r>
              <a:rPr b="1" lang="es" sz="1200">
                <a:solidFill>
                  <a:srgbClr val="121867"/>
                </a:solidFill>
                <a:latin typeface="Lato"/>
                <a:ea typeface="Lato"/>
                <a:cs typeface="Lato"/>
                <a:sym typeface="Lato"/>
              </a:rPr>
              <a:t>AfterExtras</a:t>
            </a:r>
            <a:endParaRPr b="1" sz="1200">
              <a:solidFill>
                <a:srgbClr val="121867"/>
              </a:solidFill>
              <a:latin typeface="Lato"/>
              <a:ea typeface="Lato"/>
              <a:cs typeface="Lato"/>
              <a:sym typeface="Lato"/>
            </a:endParaRPr>
          </a:p>
          <a:p>
            <a:pPr indent="0" lvl="0" marL="0" rtl="0" algn="l">
              <a:spcBef>
                <a:spcPts val="600"/>
              </a:spcBef>
              <a:spcAft>
                <a:spcPts val="0"/>
              </a:spcAft>
              <a:buNone/>
            </a:pPr>
            <a:r>
              <a:rPr lang="es" sz="1000">
                <a:solidFill>
                  <a:srgbClr val="121867"/>
                </a:solidFill>
                <a:latin typeface="Lato"/>
                <a:ea typeface="Lato"/>
                <a:cs typeface="Lato"/>
                <a:sym typeface="Lato"/>
              </a:rPr>
              <a:t>Vimos que esta anotación permite </a:t>
            </a:r>
            <a:r>
              <a:rPr lang="es" sz="1000">
                <a:solidFill>
                  <a:srgbClr val="121867"/>
                </a:solidFill>
                <a:latin typeface="Arial"/>
                <a:ea typeface="Arial"/>
                <a:cs typeface="Arial"/>
                <a:sym typeface="Arial"/>
              </a:rPr>
              <a:t>ejecutar código después de la inyección de extras</a:t>
            </a:r>
            <a:r>
              <a:rPr lang="es" sz="1000">
                <a:solidFill>
                  <a:srgbClr val="121867"/>
                </a:solidFill>
                <a:latin typeface="Lato"/>
                <a:ea typeface="Lato"/>
                <a:cs typeface="Lato"/>
                <a:sym typeface="Lato"/>
              </a:rPr>
              <a:t> </a:t>
            </a:r>
            <a:r>
              <a:rPr lang="es" sz="1000">
                <a:solidFill>
                  <a:srgbClr val="121867"/>
                </a:solidFill>
                <a:latin typeface="Lato"/>
                <a:ea typeface="Lato"/>
                <a:cs typeface="Lato"/>
                <a:sym typeface="Lato"/>
              </a:rPr>
              <a:t>y como se aplica.</a:t>
            </a:r>
            <a:endParaRPr sz="1000">
              <a:solidFill>
                <a:srgbClr val="121867"/>
              </a:solidFill>
              <a:latin typeface="Lato"/>
              <a:ea typeface="Lato"/>
              <a:cs typeface="Lato"/>
              <a:sym typeface="Lato"/>
            </a:endParaRPr>
          </a:p>
        </p:txBody>
      </p:sp>
      <p:sp>
        <p:nvSpPr>
          <p:cNvPr id="363" name="Google Shape;363;p60"/>
          <p:cNvSpPr txBox="1"/>
          <p:nvPr>
            <p:ph idx="3" type="body"/>
          </p:nvPr>
        </p:nvSpPr>
        <p:spPr>
          <a:xfrm>
            <a:off x="5190261" y="1466850"/>
            <a:ext cx="2065500" cy="13050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s" sz="1200">
                <a:solidFill>
                  <a:srgbClr val="121867"/>
                </a:solidFill>
                <a:latin typeface="Lato"/>
                <a:ea typeface="Lato"/>
                <a:cs typeface="Lato"/>
                <a:sym typeface="Lato"/>
              </a:rPr>
              <a:t>@</a:t>
            </a:r>
            <a:r>
              <a:rPr b="1" lang="es" sz="1200">
                <a:solidFill>
                  <a:srgbClr val="121867"/>
                </a:solidFill>
                <a:latin typeface="Lato"/>
                <a:ea typeface="Lato"/>
                <a:cs typeface="Lato"/>
                <a:sym typeface="Lato"/>
              </a:rPr>
              <a:t>AfterInject</a:t>
            </a:r>
            <a:endParaRPr b="1" sz="1200">
              <a:solidFill>
                <a:srgbClr val="121867"/>
              </a:solidFill>
              <a:latin typeface="Lato"/>
              <a:ea typeface="Lato"/>
              <a:cs typeface="Lato"/>
              <a:sym typeface="Lato"/>
            </a:endParaRPr>
          </a:p>
          <a:p>
            <a:pPr indent="0" lvl="0" marL="0" rtl="0" algn="l">
              <a:spcBef>
                <a:spcPts val="600"/>
              </a:spcBef>
              <a:spcAft>
                <a:spcPts val="0"/>
              </a:spcAft>
              <a:buNone/>
            </a:pPr>
            <a:r>
              <a:rPr lang="es" sz="1000">
                <a:solidFill>
                  <a:srgbClr val="121867"/>
                </a:solidFill>
                <a:latin typeface="Lato"/>
                <a:ea typeface="Lato"/>
                <a:cs typeface="Lato"/>
                <a:sym typeface="Lato"/>
              </a:rPr>
              <a:t>Vimos que esta anotación p</a:t>
            </a:r>
            <a:r>
              <a:rPr lang="es" sz="1000">
                <a:solidFill>
                  <a:srgbClr val="121867"/>
                </a:solidFill>
                <a:latin typeface="Arial"/>
                <a:ea typeface="Arial"/>
                <a:cs typeface="Arial"/>
                <a:sym typeface="Arial"/>
              </a:rPr>
              <a:t>ermite ejecutar código después de la inyección de dependencias </a:t>
            </a:r>
            <a:r>
              <a:rPr lang="es" sz="1000">
                <a:solidFill>
                  <a:srgbClr val="121867"/>
                </a:solidFill>
                <a:latin typeface="Lato"/>
                <a:ea typeface="Lato"/>
                <a:cs typeface="Lato"/>
                <a:sym typeface="Lato"/>
              </a:rPr>
              <a:t>y como se aplica.</a:t>
            </a:r>
            <a:endParaRPr sz="1000">
              <a:solidFill>
                <a:srgbClr val="121867"/>
              </a:solidFill>
              <a:latin typeface="Lato"/>
              <a:ea typeface="Lato"/>
              <a:cs typeface="Lato"/>
              <a:sym typeface="Lato"/>
            </a:endParaRPr>
          </a:p>
          <a:p>
            <a:pPr indent="0" lvl="0" marL="0" rtl="0" algn="l">
              <a:spcBef>
                <a:spcPts val="600"/>
              </a:spcBef>
              <a:spcAft>
                <a:spcPts val="0"/>
              </a:spcAft>
              <a:buNone/>
            </a:pPr>
            <a:r>
              <a:t/>
            </a:r>
            <a:endParaRPr sz="1000">
              <a:solidFill>
                <a:srgbClr val="121867"/>
              </a:solidFill>
              <a:latin typeface="Lato"/>
              <a:ea typeface="Lato"/>
              <a:cs typeface="Lato"/>
              <a:sym typeface="Lato"/>
            </a:endParaRPr>
          </a:p>
        </p:txBody>
      </p:sp>
      <p:sp>
        <p:nvSpPr>
          <p:cNvPr id="364" name="Google Shape;364;p60"/>
          <p:cNvSpPr txBox="1"/>
          <p:nvPr>
            <p:ph idx="1" type="body"/>
          </p:nvPr>
        </p:nvSpPr>
        <p:spPr>
          <a:xfrm>
            <a:off x="847600" y="3048000"/>
            <a:ext cx="2065500" cy="13050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s" sz="1200">
                <a:solidFill>
                  <a:srgbClr val="121867"/>
                </a:solidFill>
                <a:latin typeface="Lato"/>
                <a:ea typeface="Lato"/>
                <a:cs typeface="Lato"/>
                <a:sym typeface="Lato"/>
              </a:rPr>
              <a:t>@</a:t>
            </a:r>
            <a:r>
              <a:rPr b="1" lang="es" sz="1200">
                <a:solidFill>
                  <a:srgbClr val="121867"/>
                </a:solidFill>
                <a:latin typeface="Lato"/>
                <a:ea typeface="Lato"/>
                <a:cs typeface="Lato"/>
                <a:sym typeface="Lato"/>
              </a:rPr>
              <a:t>AfterViews</a:t>
            </a:r>
            <a:endParaRPr b="1" sz="1200">
              <a:solidFill>
                <a:srgbClr val="121867"/>
              </a:solidFill>
              <a:latin typeface="Lato"/>
              <a:ea typeface="Lato"/>
              <a:cs typeface="Lato"/>
              <a:sym typeface="Lato"/>
            </a:endParaRPr>
          </a:p>
          <a:p>
            <a:pPr indent="0" lvl="0" marL="0" rtl="0" algn="l">
              <a:spcBef>
                <a:spcPts val="600"/>
              </a:spcBef>
              <a:spcAft>
                <a:spcPts val="0"/>
              </a:spcAft>
              <a:buNone/>
            </a:pPr>
            <a:r>
              <a:rPr lang="es" sz="1000">
                <a:solidFill>
                  <a:srgbClr val="121867"/>
                </a:solidFill>
                <a:latin typeface="Lato"/>
                <a:ea typeface="Lato"/>
                <a:cs typeface="Lato"/>
                <a:sym typeface="Lato"/>
              </a:rPr>
              <a:t>Vimos que esta anotación permite ejecutar código después d</a:t>
            </a:r>
            <a:r>
              <a:rPr lang="es" sz="1000">
                <a:solidFill>
                  <a:srgbClr val="121867"/>
                </a:solidFill>
                <a:latin typeface="Arial"/>
                <a:ea typeface="Arial"/>
                <a:cs typeface="Arial"/>
                <a:sym typeface="Arial"/>
              </a:rPr>
              <a:t>el binding de vistas </a:t>
            </a:r>
            <a:r>
              <a:rPr lang="es" sz="1000">
                <a:solidFill>
                  <a:srgbClr val="121867"/>
                </a:solidFill>
                <a:latin typeface="Lato"/>
                <a:ea typeface="Lato"/>
                <a:cs typeface="Lato"/>
                <a:sym typeface="Lato"/>
              </a:rPr>
              <a:t>y como se aplica.</a:t>
            </a:r>
            <a:endParaRPr sz="1000">
              <a:solidFill>
                <a:srgbClr val="121867"/>
              </a:solidFill>
              <a:latin typeface="Lato"/>
              <a:ea typeface="Lato"/>
              <a:cs typeface="Lato"/>
              <a:sym typeface="Lato"/>
            </a:endParaRPr>
          </a:p>
        </p:txBody>
      </p:sp>
      <p:sp>
        <p:nvSpPr>
          <p:cNvPr id="365" name="Google Shape;365;p60"/>
          <p:cNvSpPr txBox="1"/>
          <p:nvPr>
            <p:ph idx="1" type="body"/>
          </p:nvPr>
        </p:nvSpPr>
        <p:spPr>
          <a:xfrm>
            <a:off x="3018925" y="3047988"/>
            <a:ext cx="2065500" cy="13050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s" sz="1200">
                <a:solidFill>
                  <a:srgbClr val="121867"/>
                </a:solidFill>
                <a:latin typeface="Lato"/>
                <a:ea typeface="Lato"/>
                <a:cs typeface="Lato"/>
                <a:sym typeface="Lato"/>
              </a:rPr>
              <a:t>Práctica #3</a:t>
            </a:r>
            <a:endParaRPr b="1" sz="1200">
              <a:solidFill>
                <a:srgbClr val="121867"/>
              </a:solidFill>
              <a:latin typeface="Lato"/>
              <a:ea typeface="Lato"/>
              <a:cs typeface="Lato"/>
              <a:sym typeface="Lato"/>
            </a:endParaRPr>
          </a:p>
          <a:p>
            <a:pPr indent="0" lvl="0" marL="0" rtl="0" algn="l">
              <a:spcBef>
                <a:spcPts val="600"/>
              </a:spcBef>
              <a:spcAft>
                <a:spcPts val="0"/>
              </a:spcAft>
              <a:buNone/>
            </a:pPr>
            <a:r>
              <a:rPr lang="es" sz="1000">
                <a:solidFill>
                  <a:srgbClr val="121867"/>
                </a:solidFill>
                <a:latin typeface="Lato"/>
                <a:ea typeface="Lato"/>
                <a:cs typeface="Lato"/>
                <a:sym typeface="Lato"/>
              </a:rPr>
              <a:t>Hicimos una app que nos permitía ver las funcionalidades de las anotaciones anteriores y ver como interactúan con el ciclo de vida</a:t>
            </a:r>
            <a:endParaRPr sz="1000">
              <a:solidFill>
                <a:srgbClr val="121867"/>
              </a:solidFill>
              <a:latin typeface="Lato"/>
              <a:ea typeface="Lato"/>
              <a:cs typeface="Lato"/>
              <a:sym typeface="Lato"/>
            </a:endParaRPr>
          </a:p>
        </p:txBody>
      </p:sp>
      <p:pic>
        <p:nvPicPr>
          <p:cNvPr id="366" name="Google Shape;366;p60"/>
          <p:cNvPicPr preferRelativeResize="0"/>
          <p:nvPr/>
        </p:nvPicPr>
        <p:blipFill>
          <a:blip r:embed="rId3">
            <a:alphaModFix/>
          </a:blip>
          <a:stretch>
            <a:fillRect/>
          </a:stretch>
        </p:blipFill>
        <p:spPr>
          <a:xfrm>
            <a:off x="5570500" y="2933163"/>
            <a:ext cx="1305000" cy="1534680"/>
          </a:xfrm>
          <a:prstGeom prst="rect">
            <a:avLst/>
          </a:prstGeom>
          <a:noFill/>
          <a:ln>
            <a:noFill/>
          </a:ln>
          <a:effectLst>
            <a:outerShdw blurRad="471488" rotWithShape="0" algn="bl" dir="20220000" dist="209550">
              <a:srgbClr val="000000">
                <a:alpha val="50000"/>
              </a:srgbClr>
            </a:outerShdw>
          </a:effectLst>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0" name="Shape 370"/>
        <p:cNvGrpSpPr/>
        <p:nvPr/>
      </p:nvGrpSpPr>
      <p:grpSpPr>
        <a:xfrm>
          <a:off x="0" y="0"/>
          <a:ext cx="0" cy="0"/>
          <a:chOff x="0" y="0"/>
          <a:chExt cx="0" cy="0"/>
        </a:xfrm>
      </p:grpSpPr>
      <p:sp>
        <p:nvSpPr>
          <p:cNvPr id="371" name="Google Shape;371;p61"/>
          <p:cNvSpPr txBox="1"/>
          <p:nvPr>
            <p:ph type="ctrTitle"/>
          </p:nvPr>
        </p:nvSpPr>
        <p:spPr>
          <a:xfrm>
            <a:off x="648300" y="3175950"/>
            <a:ext cx="7020300" cy="1182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solidFill>
                  <a:srgbClr val="121867"/>
                </a:solidFill>
                <a:latin typeface="Lato"/>
                <a:ea typeface="Lato"/>
                <a:cs typeface="Lato"/>
                <a:sym typeface="Lato"/>
              </a:rPr>
              <a:t>TEMA 5:</a:t>
            </a:r>
            <a:endParaRPr>
              <a:solidFill>
                <a:srgbClr val="121867"/>
              </a:solidFill>
              <a:latin typeface="Lato"/>
              <a:ea typeface="Lato"/>
              <a:cs typeface="Lato"/>
              <a:sym typeface="Lato"/>
            </a:endParaRPr>
          </a:p>
          <a:p>
            <a:pPr indent="0" lvl="0" marL="0" rtl="0" algn="l">
              <a:spcBef>
                <a:spcPts val="0"/>
              </a:spcBef>
              <a:spcAft>
                <a:spcPts val="0"/>
              </a:spcAft>
              <a:buNone/>
            </a:pPr>
            <a:r>
              <a:rPr lang="es">
                <a:solidFill>
                  <a:srgbClr val="F33784"/>
                </a:solidFill>
                <a:latin typeface="Lato"/>
                <a:ea typeface="Lato"/>
                <a:cs typeface="Lato"/>
                <a:sym typeface="Lato"/>
              </a:rPr>
              <a:t>Acceso a los</a:t>
            </a:r>
            <a:endParaRPr>
              <a:solidFill>
                <a:srgbClr val="F33784"/>
              </a:solidFill>
              <a:latin typeface="Lato"/>
              <a:ea typeface="Lato"/>
              <a:cs typeface="Lato"/>
              <a:sym typeface="Lato"/>
            </a:endParaRPr>
          </a:p>
          <a:p>
            <a:pPr indent="0" lvl="0" marL="0" rtl="0" algn="l">
              <a:spcBef>
                <a:spcPts val="0"/>
              </a:spcBef>
              <a:spcAft>
                <a:spcPts val="0"/>
              </a:spcAft>
              <a:buNone/>
            </a:pPr>
            <a:r>
              <a:rPr lang="es">
                <a:solidFill>
                  <a:srgbClr val="F33784"/>
                </a:solidFill>
                <a:latin typeface="Lato"/>
                <a:ea typeface="Lato"/>
                <a:cs typeface="Lato"/>
                <a:sym typeface="Lato"/>
              </a:rPr>
              <a:t>recursos</a:t>
            </a:r>
            <a:endParaRPr>
              <a:solidFill>
                <a:srgbClr val="F33784"/>
              </a:solidFill>
              <a:latin typeface="Lato"/>
              <a:ea typeface="Lato"/>
              <a:cs typeface="Lato"/>
              <a:sym typeface="Lato"/>
            </a:endParaRPr>
          </a:p>
        </p:txBody>
      </p:sp>
      <p:pic>
        <p:nvPicPr>
          <p:cNvPr id="372" name="Google Shape;372;p61"/>
          <p:cNvPicPr preferRelativeResize="0"/>
          <p:nvPr/>
        </p:nvPicPr>
        <p:blipFill>
          <a:blip r:embed="rId3">
            <a:alphaModFix/>
          </a:blip>
          <a:stretch>
            <a:fillRect/>
          </a:stretch>
        </p:blipFill>
        <p:spPr>
          <a:xfrm>
            <a:off x="5969797" y="2027896"/>
            <a:ext cx="2132651" cy="1087724"/>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6" name="Shape 376"/>
        <p:cNvGrpSpPr/>
        <p:nvPr/>
      </p:nvGrpSpPr>
      <p:grpSpPr>
        <a:xfrm>
          <a:off x="0" y="0"/>
          <a:ext cx="0" cy="0"/>
          <a:chOff x="0" y="0"/>
          <a:chExt cx="0" cy="0"/>
        </a:xfrm>
      </p:grpSpPr>
      <p:sp>
        <p:nvSpPr>
          <p:cNvPr id="377" name="Google Shape;377;p62"/>
          <p:cNvSpPr txBox="1"/>
          <p:nvPr>
            <p:ph type="title"/>
          </p:nvPr>
        </p:nvSpPr>
        <p:spPr>
          <a:xfrm>
            <a:off x="838350" y="893500"/>
            <a:ext cx="5324100" cy="48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solidFill>
                  <a:srgbClr val="121867"/>
                </a:solidFill>
                <a:latin typeface="Lato"/>
                <a:ea typeface="Lato"/>
                <a:cs typeface="Lato"/>
                <a:sym typeface="Lato"/>
              </a:rPr>
              <a:t>TEMARIO DEL </a:t>
            </a:r>
            <a:r>
              <a:rPr lang="es">
                <a:solidFill>
                  <a:srgbClr val="F33784"/>
                </a:solidFill>
                <a:latin typeface="Lato"/>
                <a:ea typeface="Lato"/>
                <a:cs typeface="Lato"/>
                <a:sym typeface="Lato"/>
              </a:rPr>
              <a:t>CURSO</a:t>
            </a:r>
            <a:endParaRPr>
              <a:solidFill>
                <a:srgbClr val="121867"/>
              </a:solidFill>
              <a:latin typeface="Lato"/>
              <a:ea typeface="Lato"/>
              <a:cs typeface="Lato"/>
              <a:sym typeface="Lato"/>
            </a:endParaRPr>
          </a:p>
        </p:txBody>
      </p:sp>
      <p:sp>
        <p:nvSpPr>
          <p:cNvPr id="378" name="Google Shape;378;p62"/>
          <p:cNvSpPr txBox="1"/>
          <p:nvPr>
            <p:ph idx="1" type="body"/>
          </p:nvPr>
        </p:nvSpPr>
        <p:spPr>
          <a:xfrm>
            <a:off x="838250" y="1504950"/>
            <a:ext cx="7067400" cy="2255700"/>
          </a:xfrm>
          <a:prstGeom prst="rect">
            <a:avLst/>
          </a:prstGeom>
        </p:spPr>
        <p:txBody>
          <a:bodyPr anchorCtr="0" anchor="t" bIns="91425" lIns="91425" spcFirstLastPara="1" rIns="91425" wrap="square" tIns="91425">
            <a:noAutofit/>
          </a:bodyPr>
          <a:lstStyle/>
          <a:p>
            <a:pPr indent="-355600" lvl="0" marL="457200" rtl="0" algn="l">
              <a:spcBef>
                <a:spcPts val="600"/>
              </a:spcBef>
              <a:spcAft>
                <a:spcPts val="0"/>
              </a:spcAft>
              <a:buClr>
                <a:srgbClr val="121867"/>
              </a:buClr>
              <a:buSzPts val="2000"/>
              <a:buFont typeface="Lato"/>
              <a:buChar char="▸"/>
            </a:pPr>
            <a:r>
              <a:rPr lang="es">
                <a:solidFill>
                  <a:srgbClr val="121867"/>
                </a:solidFill>
                <a:latin typeface="Arial"/>
                <a:ea typeface="Arial"/>
                <a:cs typeface="Arial"/>
                <a:sym typeface="Arial"/>
              </a:rPr>
              <a:t>Introduccion a AndroidAnnotations</a:t>
            </a:r>
            <a:endParaRPr>
              <a:solidFill>
                <a:srgbClr val="121867"/>
              </a:solidFill>
              <a:latin typeface="Lato"/>
              <a:ea typeface="Lato"/>
              <a:cs typeface="Lato"/>
              <a:sym typeface="Lato"/>
            </a:endParaRPr>
          </a:p>
          <a:p>
            <a:pPr indent="-355600" lvl="0" marL="457200" rtl="0" algn="l">
              <a:spcBef>
                <a:spcPts val="0"/>
              </a:spcBef>
              <a:spcAft>
                <a:spcPts val="0"/>
              </a:spcAft>
              <a:buClr>
                <a:srgbClr val="121867"/>
              </a:buClr>
              <a:buSzPts val="2000"/>
              <a:buFont typeface="Lato"/>
              <a:buChar char="▸"/>
            </a:pPr>
            <a:r>
              <a:rPr lang="es">
                <a:solidFill>
                  <a:srgbClr val="121867"/>
                </a:solidFill>
                <a:latin typeface="Arial"/>
                <a:ea typeface="Arial"/>
                <a:cs typeface="Arial"/>
                <a:sym typeface="Arial"/>
              </a:rPr>
              <a:t>Primeras anotaciones</a:t>
            </a:r>
            <a:endParaRPr>
              <a:solidFill>
                <a:srgbClr val="121867"/>
              </a:solidFill>
              <a:latin typeface="Lato"/>
              <a:ea typeface="Lato"/>
              <a:cs typeface="Lato"/>
              <a:sym typeface="Lato"/>
            </a:endParaRPr>
          </a:p>
          <a:p>
            <a:pPr indent="-355600" lvl="0" marL="457200" rtl="0" algn="l">
              <a:spcBef>
                <a:spcPts val="0"/>
              </a:spcBef>
              <a:spcAft>
                <a:spcPts val="0"/>
              </a:spcAft>
              <a:buClr>
                <a:srgbClr val="121867"/>
              </a:buClr>
              <a:buSzPts val="2000"/>
              <a:buFont typeface="Lato"/>
              <a:buChar char="▸"/>
            </a:pPr>
            <a:r>
              <a:rPr lang="es">
                <a:solidFill>
                  <a:srgbClr val="121867"/>
                </a:solidFill>
                <a:latin typeface="Arial"/>
                <a:ea typeface="Arial"/>
                <a:cs typeface="Arial"/>
                <a:sym typeface="Arial"/>
              </a:rPr>
              <a:t>Inyección</a:t>
            </a:r>
            <a:endParaRPr>
              <a:solidFill>
                <a:srgbClr val="121867"/>
              </a:solidFill>
              <a:latin typeface="Arial"/>
              <a:ea typeface="Arial"/>
              <a:cs typeface="Arial"/>
              <a:sym typeface="Arial"/>
            </a:endParaRPr>
          </a:p>
          <a:p>
            <a:pPr indent="-355600" lvl="0" marL="457200" rtl="0" algn="l">
              <a:spcBef>
                <a:spcPts val="0"/>
              </a:spcBef>
              <a:spcAft>
                <a:spcPts val="0"/>
              </a:spcAft>
              <a:buClr>
                <a:srgbClr val="121867"/>
              </a:buClr>
              <a:buSzPts val="2000"/>
              <a:buFont typeface="Arial"/>
              <a:buChar char="▸"/>
            </a:pPr>
            <a:r>
              <a:rPr lang="es">
                <a:solidFill>
                  <a:srgbClr val="121867"/>
                </a:solidFill>
                <a:latin typeface="Arial"/>
                <a:ea typeface="Arial"/>
                <a:cs typeface="Arial"/>
                <a:sym typeface="Arial"/>
              </a:rPr>
              <a:t>Ciclo de vida de una app</a:t>
            </a:r>
            <a:endParaRPr>
              <a:solidFill>
                <a:srgbClr val="121867"/>
              </a:solidFill>
              <a:latin typeface="Arial"/>
              <a:ea typeface="Arial"/>
              <a:cs typeface="Arial"/>
              <a:sym typeface="Arial"/>
            </a:endParaRPr>
          </a:p>
          <a:p>
            <a:pPr indent="-355600" lvl="0" marL="457200" rtl="0" algn="l">
              <a:spcBef>
                <a:spcPts val="0"/>
              </a:spcBef>
              <a:spcAft>
                <a:spcPts val="0"/>
              </a:spcAft>
              <a:buClr>
                <a:srgbClr val="F33784"/>
              </a:buClr>
              <a:buSzPts val="2000"/>
              <a:buFont typeface="Arial"/>
              <a:buChar char="▸"/>
            </a:pPr>
            <a:r>
              <a:rPr lang="es">
                <a:solidFill>
                  <a:srgbClr val="F33784"/>
                </a:solidFill>
                <a:latin typeface="Arial"/>
                <a:ea typeface="Arial"/>
                <a:cs typeface="Arial"/>
                <a:sym typeface="Arial"/>
              </a:rPr>
              <a:t>Acceso a los recursos</a:t>
            </a:r>
            <a:endParaRPr>
              <a:solidFill>
                <a:srgbClr val="F33784"/>
              </a:solidFill>
              <a:latin typeface="Arial"/>
              <a:ea typeface="Arial"/>
              <a:cs typeface="Arial"/>
              <a:sym typeface="Arial"/>
            </a:endParaRPr>
          </a:p>
          <a:p>
            <a:pPr indent="-355600" lvl="0" marL="457200" rtl="0" algn="l">
              <a:spcBef>
                <a:spcPts val="0"/>
              </a:spcBef>
              <a:spcAft>
                <a:spcPts val="0"/>
              </a:spcAft>
              <a:buClr>
                <a:srgbClr val="121867"/>
              </a:buClr>
              <a:buSzPts val="2000"/>
              <a:buFont typeface="Arial"/>
              <a:buChar char="▸"/>
            </a:pPr>
            <a:r>
              <a:rPr lang="es">
                <a:solidFill>
                  <a:srgbClr val="121867"/>
                </a:solidFill>
                <a:latin typeface="Arial"/>
                <a:ea typeface="Arial"/>
                <a:cs typeface="Arial"/>
                <a:sym typeface="Arial"/>
              </a:rPr>
              <a:t>Practica final</a:t>
            </a:r>
            <a:endParaRPr>
              <a:solidFill>
                <a:srgbClr val="121867"/>
              </a:solidFill>
              <a:latin typeface="Arial"/>
              <a:ea typeface="Arial"/>
              <a:cs typeface="Arial"/>
              <a:sym typeface="Arial"/>
            </a:endParaRPr>
          </a:p>
          <a:p>
            <a:pPr indent="-355600" lvl="0" marL="457200" rtl="0" algn="l">
              <a:spcBef>
                <a:spcPts val="0"/>
              </a:spcBef>
              <a:spcAft>
                <a:spcPts val="0"/>
              </a:spcAft>
              <a:buClr>
                <a:srgbClr val="121867"/>
              </a:buClr>
              <a:buSzPts val="2000"/>
              <a:buFont typeface="Arial"/>
              <a:buChar char="▸"/>
            </a:pPr>
            <a:r>
              <a:rPr lang="es">
                <a:solidFill>
                  <a:srgbClr val="121867"/>
                </a:solidFill>
                <a:latin typeface="Arial"/>
                <a:ea typeface="Arial"/>
                <a:cs typeface="Arial"/>
                <a:sym typeface="Arial"/>
              </a:rPr>
              <a:t>Examen</a:t>
            </a:r>
            <a:endParaRPr>
              <a:solidFill>
                <a:srgbClr val="121867"/>
              </a:solidFill>
              <a:latin typeface="Arial"/>
              <a:ea typeface="Arial"/>
              <a:cs typeface="Arial"/>
              <a:sym typeface="Arial"/>
            </a:endParaRPr>
          </a:p>
          <a:p>
            <a:pPr indent="-355600" lvl="0" marL="457200" rtl="0" algn="l">
              <a:spcBef>
                <a:spcPts val="0"/>
              </a:spcBef>
              <a:spcAft>
                <a:spcPts val="0"/>
              </a:spcAft>
              <a:buClr>
                <a:srgbClr val="121867"/>
              </a:buClr>
              <a:buSzPts val="2000"/>
              <a:buFont typeface="Arial"/>
              <a:buChar char="▸"/>
            </a:pPr>
            <a:r>
              <a:rPr lang="es">
                <a:solidFill>
                  <a:srgbClr val="121867"/>
                </a:solidFill>
                <a:latin typeface="Arial"/>
                <a:ea typeface="Arial"/>
                <a:cs typeface="Arial"/>
                <a:sym typeface="Arial"/>
              </a:rPr>
              <a:t>Recapitulación de las anotaciones</a:t>
            </a:r>
            <a:endParaRPr>
              <a:solidFill>
                <a:srgbClr val="121867"/>
              </a:solidFill>
              <a:latin typeface="Arial"/>
              <a:ea typeface="Arial"/>
              <a:cs typeface="Arial"/>
              <a:sym typeface="Arial"/>
            </a:endParaRPr>
          </a:p>
          <a:p>
            <a:pPr indent="0" lvl="0" marL="0" rtl="0" algn="l">
              <a:spcBef>
                <a:spcPts val="600"/>
              </a:spcBef>
              <a:spcAft>
                <a:spcPts val="0"/>
              </a:spcAft>
              <a:buNone/>
            </a:pPr>
            <a:r>
              <a:t/>
            </a:r>
            <a:endParaRPr>
              <a:solidFill>
                <a:srgbClr val="121867"/>
              </a:solidFill>
              <a:latin typeface="Lato"/>
              <a:ea typeface="Lato"/>
              <a:cs typeface="Lato"/>
              <a:sym typeface="Lato"/>
            </a:endParaRPr>
          </a:p>
          <a:p>
            <a:pPr indent="0" lvl="0" marL="0" rtl="0" algn="l">
              <a:spcBef>
                <a:spcPts val="600"/>
              </a:spcBef>
              <a:spcAft>
                <a:spcPts val="0"/>
              </a:spcAft>
              <a:buNone/>
            </a:pPr>
            <a:r>
              <a:t/>
            </a:r>
            <a:endParaRPr>
              <a:solidFill>
                <a:srgbClr val="717173"/>
              </a:solidFill>
              <a:latin typeface="Lato"/>
              <a:ea typeface="Lato"/>
              <a:cs typeface="Lato"/>
              <a:sym typeface="La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 name="Shape 88"/>
        <p:cNvGrpSpPr/>
        <p:nvPr/>
      </p:nvGrpSpPr>
      <p:grpSpPr>
        <a:xfrm>
          <a:off x="0" y="0"/>
          <a:ext cx="0" cy="0"/>
          <a:chOff x="0" y="0"/>
          <a:chExt cx="0" cy="0"/>
        </a:xfrm>
      </p:grpSpPr>
      <p:sp>
        <p:nvSpPr>
          <p:cNvPr id="89" name="Google Shape;89;p18"/>
          <p:cNvSpPr txBox="1"/>
          <p:nvPr>
            <p:ph type="ctrTitle"/>
          </p:nvPr>
        </p:nvSpPr>
        <p:spPr>
          <a:xfrm>
            <a:off x="648300" y="1354750"/>
            <a:ext cx="3522300" cy="298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sz="7200">
              <a:solidFill>
                <a:srgbClr val="F33784"/>
              </a:solidFill>
              <a:latin typeface="Lato"/>
              <a:ea typeface="Lato"/>
              <a:cs typeface="Lato"/>
              <a:sym typeface="Lato"/>
            </a:endParaRPr>
          </a:p>
          <a:p>
            <a:pPr indent="0" lvl="0" marL="0" rtl="0" algn="l">
              <a:spcBef>
                <a:spcPts val="0"/>
              </a:spcBef>
              <a:spcAft>
                <a:spcPts val="0"/>
              </a:spcAft>
              <a:buNone/>
            </a:pPr>
            <a:r>
              <a:rPr lang="es">
                <a:solidFill>
                  <a:srgbClr val="121867"/>
                </a:solidFill>
                <a:latin typeface="Lato"/>
                <a:ea typeface="Lato"/>
                <a:cs typeface="Lato"/>
                <a:sym typeface="Lato"/>
              </a:rPr>
              <a:t>CREACIÓN DEL </a:t>
            </a:r>
            <a:r>
              <a:rPr lang="es">
                <a:solidFill>
                  <a:srgbClr val="F33784"/>
                </a:solidFill>
                <a:latin typeface="Lato"/>
                <a:ea typeface="Lato"/>
                <a:cs typeface="Lato"/>
                <a:sym typeface="Lato"/>
              </a:rPr>
              <a:t>EMULADOR</a:t>
            </a:r>
            <a:endParaRPr>
              <a:solidFill>
                <a:srgbClr val="F33784"/>
              </a:solidFill>
              <a:latin typeface="Lato"/>
              <a:ea typeface="Lato"/>
              <a:cs typeface="Lato"/>
              <a:sym typeface="Lato"/>
            </a:endParaRPr>
          </a:p>
        </p:txBody>
      </p:sp>
      <p:pic>
        <p:nvPicPr>
          <p:cNvPr id="90" name="Google Shape;90;p18"/>
          <p:cNvPicPr preferRelativeResize="0"/>
          <p:nvPr/>
        </p:nvPicPr>
        <p:blipFill>
          <a:blip r:embed="rId3">
            <a:alphaModFix/>
          </a:blip>
          <a:stretch>
            <a:fillRect/>
          </a:stretch>
        </p:blipFill>
        <p:spPr>
          <a:xfrm>
            <a:off x="6416800" y="314513"/>
            <a:ext cx="2651000" cy="4514475"/>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2" name="Shape 382"/>
        <p:cNvGrpSpPr/>
        <p:nvPr/>
      </p:nvGrpSpPr>
      <p:grpSpPr>
        <a:xfrm>
          <a:off x="0" y="0"/>
          <a:ext cx="0" cy="0"/>
          <a:chOff x="0" y="0"/>
          <a:chExt cx="0" cy="0"/>
        </a:xfrm>
      </p:grpSpPr>
      <p:sp>
        <p:nvSpPr>
          <p:cNvPr id="383" name="Google Shape;383;p63"/>
          <p:cNvSpPr txBox="1"/>
          <p:nvPr/>
        </p:nvSpPr>
        <p:spPr>
          <a:xfrm>
            <a:off x="0" y="208650"/>
            <a:ext cx="9144000" cy="4726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s" sz="2000">
                <a:solidFill>
                  <a:srgbClr val="121867"/>
                </a:solidFill>
              </a:rPr>
              <a:t>@StringRes</a:t>
            </a:r>
            <a:r>
              <a:rPr lang="es" sz="2000">
                <a:solidFill>
                  <a:srgbClr val="121867"/>
                </a:solidFill>
              </a:rPr>
              <a:t> -&gt; Permite obtener los recursos de strings.xml.</a:t>
            </a:r>
            <a:endParaRPr sz="2000">
              <a:solidFill>
                <a:srgbClr val="121867"/>
              </a:solidFill>
            </a:endParaRPr>
          </a:p>
          <a:p>
            <a:pPr indent="0" lvl="0" marL="0" rtl="0" algn="l">
              <a:lnSpc>
                <a:spcPct val="115000"/>
              </a:lnSpc>
              <a:spcBef>
                <a:spcPts val="900"/>
              </a:spcBef>
              <a:spcAft>
                <a:spcPts val="0"/>
              </a:spcAft>
              <a:buNone/>
            </a:pPr>
            <a:br>
              <a:rPr lang="es" sz="500">
                <a:solidFill>
                  <a:srgbClr val="121867"/>
                </a:solidFill>
              </a:rPr>
            </a:br>
            <a:r>
              <a:rPr b="1" lang="es" sz="2000">
                <a:solidFill>
                  <a:srgbClr val="121867"/>
                </a:solidFill>
              </a:rPr>
              <a:t>@ColorRes</a:t>
            </a:r>
            <a:r>
              <a:rPr lang="es" sz="2000">
                <a:solidFill>
                  <a:srgbClr val="121867"/>
                </a:solidFill>
              </a:rPr>
              <a:t> -&gt; Permite obtener los recursos de colors.xml.</a:t>
            </a:r>
            <a:br>
              <a:rPr lang="es" sz="2000">
                <a:solidFill>
                  <a:srgbClr val="121867"/>
                </a:solidFill>
              </a:rPr>
            </a:br>
            <a:endParaRPr sz="500">
              <a:solidFill>
                <a:srgbClr val="121867"/>
              </a:solidFill>
            </a:endParaRPr>
          </a:p>
          <a:p>
            <a:pPr indent="0" lvl="0" marL="0" rtl="0" algn="l">
              <a:lnSpc>
                <a:spcPct val="115000"/>
              </a:lnSpc>
              <a:spcBef>
                <a:spcPts val="900"/>
              </a:spcBef>
              <a:spcAft>
                <a:spcPts val="0"/>
              </a:spcAft>
              <a:buNone/>
            </a:pPr>
            <a:r>
              <a:rPr b="1" lang="es" sz="2000">
                <a:solidFill>
                  <a:srgbClr val="121867"/>
                </a:solidFill>
              </a:rPr>
              <a:t>@BooleanRes</a:t>
            </a:r>
            <a:r>
              <a:rPr lang="es" sz="2000">
                <a:solidFill>
                  <a:srgbClr val="121867"/>
                </a:solidFill>
              </a:rPr>
              <a:t> -&gt; Permite obtener los recursos de booleans.xml.</a:t>
            </a:r>
            <a:endParaRPr sz="2000">
              <a:solidFill>
                <a:srgbClr val="121867"/>
              </a:solidFill>
            </a:endParaRPr>
          </a:p>
          <a:p>
            <a:pPr indent="0" lvl="0" marL="0" rtl="0" algn="l">
              <a:lnSpc>
                <a:spcPct val="115000"/>
              </a:lnSpc>
              <a:spcBef>
                <a:spcPts val="900"/>
              </a:spcBef>
              <a:spcAft>
                <a:spcPts val="0"/>
              </a:spcAft>
              <a:buNone/>
            </a:pPr>
            <a:br>
              <a:rPr lang="es" sz="500">
                <a:solidFill>
                  <a:srgbClr val="121867"/>
                </a:solidFill>
              </a:rPr>
            </a:br>
            <a:r>
              <a:rPr b="1" lang="es" sz="2000">
                <a:solidFill>
                  <a:srgbClr val="121867"/>
                </a:solidFill>
              </a:rPr>
              <a:t>@AnimationRes</a:t>
            </a:r>
            <a:r>
              <a:rPr lang="es" sz="2000">
                <a:solidFill>
                  <a:srgbClr val="121867"/>
                </a:solidFill>
              </a:rPr>
              <a:t> -&gt; Permite obtener los recursos de anim.[animation].xml.</a:t>
            </a:r>
            <a:endParaRPr sz="2000">
              <a:solidFill>
                <a:srgbClr val="121867"/>
              </a:solidFill>
            </a:endParaRPr>
          </a:p>
          <a:p>
            <a:pPr indent="0" lvl="0" marL="0" rtl="0" algn="l">
              <a:lnSpc>
                <a:spcPct val="115000"/>
              </a:lnSpc>
              <a:spcBef>
                <a:spcPts val="900"/>
              </a:spcBef>
              <a:spcAft>
                <a:spcPts val="0"/>
              </a:spcAft>
              <a:buNone/>
            </a:pPr>
            <a:br>
              <a:rPr lang="es" sz="500">
                <a:solidFill>
                  <a:srgbClr val="121867"/>
                </a:solidFill>
              </a:rPr>
            </a:br>
            <a:r>
              <a:rPr b="1" lang="es" sz="2000">
                <a:solidFill>
                  <a:srgbClr val="121867"/>
                </a:solidFill>
              </a:rPr>
              <a:t>@IntArrayRes</a:t>
            </a:r>
            <a:r>
              <a:rPr lang="es" sz="2000">
                <a:solidFill>
                  <a:srgbClr val="121867"/>
                </a:solidFill>
              </a:rPr>
              <a:t> -&gt; </a:t>
            </a:r>
            <a:r>
              <a:rPr i="1" lang="es" sz="2000">
                <a:solidFill>
                  <a:srgbClr val="121867"/>
                </a:solidFill>
              </a:rPr>
              <a:t>Práctica final</a:t>
            </a:r>
            <a:r>
              <a:rPr lang="es" sz="2000">
                <a:solidFill>
                  <a:srgbClr val="121867"/>
                </a:solidFill>
              </a:rPr>
              <a:t> -&gt; Permite obtener los recursos en array.</a:t>
            </a:r>
            <a:endParaRPr sz="2000">
              <a:solidFill>
                <a:srgbClr val="121867"/>
              </a:solidFill>
            </a:endParaRPr>
          </a:p>
          <a:p>
            <a:pPr indent="0" lvl="0" marL="0" rtl="0" algn="l">
              <a:lnSpc>
                <a:spcPct val="115000"/>
              </a:lnSpc>
              <a:spcBef>
                <a:spcPts val="900"/>
              </a:spcBef>
              <a:spcAft>
                <a:spcPts val="900"/>
              </a:spcAft>
              <a:buNone/>
            </a:pPr>
            <a:br>
              <a:rPr lang="es" sz="500">
                <a:solidFill>
                  <a:srgbClr val="121867"/>
                </a:solidFill>
              </a:rPr>
            </a:br>
            <a:r>
              <a:rPr lang="es" sz="1500">
                <a:solidFill>
                  <a:srgbClr val="121867"/>
                </a:solidFill>
              </a:rPr>
              <a:t>        &lt;array name="hulk_colors"&gt;</a:t>
            </a:r>
            <a:br>
              <a:rPr lang="es" sz="1500">
                <a:solidFill>
                  <a:srgbClr val="121867"/>
                </a:solidFill>
              </a:rPr>
            </a:br>
            <a:r>
              <a:rPr lang="es" sz="1500">
                <a:solidFill>
                  <a:srgbClr val="121867"/>
                </a:solidFill>
              </a:rPr>
              <a:t>            &lt;item&gt;@color/hulk_1&lt;/item&gt;</a:t>
            </a:r>
            <a:br>
              <a:rPr lang="es" sz="1500">
                <a:solidFill>
                  <a:srgbClr val="121867"/>
                </a:solidFill>
              </a:rPr>
            </a:br>
            <a:r>
              <a:rPr lang="es" sz="1500">
                <a:solidFill>
                  <a:srgbClr val="121867"/>
                </a:solidFill>
              </a:rPr>
              <a:t>            &lt;item&gt;@color/hulk_2&lt;/item&gt;</a:t>
            </a:r>
            <a:br>
              <a:rPr lang="es" sz="1500">
                <a:solidFill>
                  <a:srgbClr val="121867"/>
                </a:solidFill>
              </a:rPr>
            </a:br>
            <a:r>
              <a:rPr lang="es" sz="1500">
                <a:solidFill>
                  <a:srgbClr val="121867"/>
                </a:solidFill>
              </a:rPr>
              <a:t>            &lt;item&gt;@color/hulk_3&lt;/item&gt;</a:t>
            </a:r>
            <a:br>
              <a:rPr lang="es" sz="1500">
                <a:solidFill>
                  <a:srgbClr val="121867"/>
                </a:solidFill>
              </a:rPr>
            </a:br>
            <a:r>
              <a:rPr lang="es" sz="1500">
                <a:solidFill>
                  <a:srgbClr val="121867"/>
                </a:solidFill>
              </a:rPr>
              <a:t>            &lt;item&gt;@color/hulk_4&lt;/item&gt;</a:t>
            </a:r>
            <a:br>
              <a:rPr lang="es" sz="1500">
                <a:solidFill>
                  <a:srgbClr val="121867"/>
                </a:solidFill>
              </a:rPr>
            </a:br>
            <a:r>
              <a:rPr lang="es" sz="1500">
                <a:solidFill>
                  <a:srgbClr val="121867"/>
                </a:solidFill>
              </a:rPr>
              <a:t>            &lt;item&gt;@color/hulk_5&lt;/item&gt;</a:t>
            </a:r>
            <a:br>
              <a:rPr lang="es" sz="1500">
                <a:solidFill>
                  <a:srgbClr val="121867"/>
                </a:solidFill>
              </a:rPr>
            </a:br>
            <a:r>
              <a:rPr lang="es" sz="1500">
                <a:solidFill>
                  <a:srgbClr val="121867"/>
                </a:solidFill>
              </a:rPr>
              <a:t>        &lt;/array&gt;</a:t>
            </a:r>
            <a:endParaRPr sz="1500">
              <a:solidFill>
                <a:srgbClr val="121867"/>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7" name="Shape 387"/>
        <p:cNvGrpSpPr/>
        <p:nvPr/>
      </p:nvGrpSpPr>
      <p:grpSpPr>
        <a:xfrm>
          <a:off x="0" y="0"/>
          <a:ext cx="0" cy="0"/>
          <a:chOff x="0" y="0"/>
          <a:chExt cx="0" cy="0"/>
        </a:xfrm>
      </p:grpSpPr>
      <p:sp>
        <p:nvSpPr>
          <p:cNvPr id="388" name="Google Shape;388;p64"/>
          <p:cNvSpPr txBox="1"/>
          <p:nvPr>
            <p:ph idx="4294967295" type="subTitle"/>
          </p:nvPr>
        </p:nvSpPr>
        <p:spPr>
          <a:xfrm>
            <a:off x="3060325" y="3623050"/>
            <a:ext cx="3023400" cy="586200"/>
          </a:xfrm>
          <a:prstGeom prst="rect">
            <a:avLst/>
          </a:prstGeom>
        </p:spPr>
        <p:txBody>
          <a:bodyPr anchorCtr="0" anchor="t" bIns="91425" lIns="91425" spcFirstLastPara="1" rIns="91425" wrap="square" tIns="91425">
            <a:noAutofit/>
          </a:bodyPr>
          <a:lstStyle/>
          <a:p>
            <a:pPr indent="0" lvl="0" marL="0" rtl="0" algn="ctr">
              <a:spcBef>
                <a:spcPts val="600"/>
              </a:spcBef>
              <a:spcAft>
                <a:spcPts val="0"/>
              </a:spcAft>
              <a:buNone/>
            </a:pPr>
            <a:r>
              <a:rPr lang="es" sz="1800">
                <a:solidFill>
                  <a:srgbClr val="121867"/>
                </a:solidFill>
                <a:latin typeface="Arial"/>
                <a:ea typeface="Arial"/>
                <a:cs typeface="Arial"/>
                <a:sym typeface="Arial"/>
              </a:rPr>
              <a:t>Let’s </a:t>
            </a:r>
            <a:r>
              <a:rPr lang="es" sz="1800">
                <a:solidFill>
                  <a:srgbClr val="F33784"/>
                </a:solidFill>
                <a:latin typeface="Arial"/>
                <a:ea typeface="Arial"/>
                <a:cs typeface="Arial"/>
                <a:sym typeface="Arial"/>
              </a:rPr>
              <a:t>go!</a:t>
            </a:r>
            <a:endParaRPr sz="1800">
              <a:solidFill>
                <a:srgbClr val="F33784"/>
              </a:solidFill>
              <a:latin typeface="Arial"/>
              <a:ea typeface="Arial"/>
              <a:cs typeface="Arial"/>
              <a:sym typeface="Arial"/>
            </a:endParaRPr>
          </a:p>
        </p:txBody>
      </p:sp>
      <p:pic>
        <p:nvPicPr>
          <p:cNvPr id="389" name="Google Shape;389;p64"/>
          <p:cNvPicPr preferRelativeResize="0"/>
          <p:nvPr/>
        </p:nvPicPr>
        <p:blipFill>
          <a:blip r:embed="rId3">
            <a:alphaModFix/>
          </a:blip>
          <a:stretch>
            <a:fillRect/>
          </a:stretch>
        </p:blipFill>
        <p:spPr>
          <a:xfrm>
            <a:off x="2295313" y="1061750"/>
            <a:ext cx="4553424" cy="2561301"/>
          </a:xfrm>
          <a:prstGeom prst="rect">
            <a:avLst/>
          </a:prstGeom>
          <a:noFill/>
          <a:ln>
            <a:noFill/>
          </a:ln>
          <a:effectLst>
            <a:outerShdw blurRad="785813" rotWithShape="0" algn="bl" dir="19020000" dist="228600">
              <a:srgbClr val="000000">
                <a:alpha val="50000"/>
              </a:srgbClr>
            </a:outerShdw>
          </a:effectLst>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3" name="Shape 393"/>
        <p:cNvGrpSpPr/>
        <p:nvPr/>
      </p:nvGrpSpPr>
      <p:grpSpPr>
        <a:xfrm>
          <a:off x="0" y="0"/>
          <a:ext cx="0" cy="0"/>
          <a:chOff x="0" y="0"/>
          <a:chExt cx="0" cy="0"/>
        </a:xfrm>
      </p:grpSpPr>
      <p:sp>
        <p:nvSpPr>
          <p:cNvPr id="394" name="Google Shape;394;p65"/>
          <p:cNvSpPr txBox="1"/>
          <p:nvPr/>
        </p:nvSpPr>
        <p:spPr>
          <a:xfrm>
            <a:off x="0" y="1231800"/>
            <a:ext cx="9144000" cy="2679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s" sz="2000">
                <a:solidFill>
                  <a:srgbClr val="121867"/>
                </a:solidFill>
              </a:rPr>
              <a:t>Práctica #4</a:t>
            </a:r>
            <a:endParaRPr sz="2000">
              <a:solidFill>
                <a:srgbClr val="121867"/>
              </a:solidFill>
            </a:endParaRPr>
          </a:p>
          <a:p>
            <a:pPr indent="0" lvl="0" marL="0" rtl="0" algn="l">
              <a:lnSpc>
                <a:spcPct val="115000"/>
              </a:lnSpc>
              <a:spcBef>
                <a:spcPts val="0"/>
              </a:spcBef>
              <a:spcAft>
                <a:spcPts val="0"/>
              </a:spcAft>
              <a:buNone/>
            </a:pPr>
            <a:r>
              <a:t/>
            </a:r>
            <a:endParaRPr b="1" sz="2000">
              <a:solidFill>
                <a:srgbClr val="121867"/>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8" name="Shape 398"/>
        <p:cNvGrpSpPr/>
        <p:nvPr/>
      </p:nvGrpSpPr>
      <p:grpSpPr>
        <a:xfrm>
          <a:off x="0" y="0"/>
          <a:ext cx="0" cy="0"/>
          <a:chOff x="0" y="0"/>
          <a:chExt cx="0" cy="0"/>
        </a:xfrm>
      </p:grpSpPr>
      <p:sp>
        <p:nvSpPr>
          <p:cNvPr id="399" name="Google Shape;399;p66"/>
          <p:cNvSpPr txBox="1"/>
          <p:nvPr>
            <p:ph type="ctrTitle"/>
          </p:nvPr>
        </p:nvSpPr>
        <p:spPr>
          <a:xfrm>
            <a:off x="648300" y="3175950"/>
            <a:ext cx="7020300" cy="1182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solidFill>
                  <a:srgbClr val="121867"/>
                </a:solidFill>
                <a:latin typeface="Lato"/>
                <a:ea typeface="Lato"/>
                <a:cs typeface="Lato"/>
                <a:sym typeface="Lato"/>
              </a:rPr>
              <a:t>TEMA 6:</a:t>
            </a:r>
            <a:endParaRPr>
              <a:solidFill>
                <a:srgbClr val="121867"/>
              </a:solidFill>
              <a:latin typeface="Lato"/>
              <a:ea typeface="Lato"/>
              <a:cs typeface="Lato"/>
              <a:sym typeface="Lato"/>
            </a:endParaRPr>
          </a:p>
          <a:p>
            <a:pPr indent="0" lvl="0" marL="0" rtl="0" algn="l">
              <a:spcBef>
                <a:spcPts val="0"/>
              </a:spcBef>
              <a:spcAft>
                <a:spcPts val="0"/>
              </a:spcAft>
              <a:buNone/>
            </a:pPr>
            <a:r>
              <a:rPr lang="es">
                <a:solidFill>
                  <a:srgbClr val="F33784"/>
                </a:solidFill>
                <a:latin typeface="Lato"/>
                <a:ea typeface="Lato"/>
                <a:cs typeface="Lato"/>
                <a:sym typeface="Lato"/>
              </a:rPr>
              <a:t>Práctica final</a:t>
            </a:r>
            <a:endParaRPr>
              <a:solidFill>
                <a:srgbClr val="F33784"/>
              </a:solidFill>
              <a:latin typeface="Lato"/>
              <a:ea typeface="Lato"/>
              <a:cs typeface="Lato"/>
              <a:sym typeface="Lato"/>
            </a:endParaRPr>
          </a:p>
        </p:txBody>
      </p:sp>
      <p:pic>
        <p:nvPicPr>
          <p:cNvPr id="400" name="Google Shape;400;p66"/>
          <p:cNvPicPr preferRelativeResize="0"/>
          <p:nvPr/>
        </p:nvPicPr>
        <p:blipFill>
          <a:blip r:embed="rId3">
            <a:alphaModFix/>
          </a:blip>
          <a:stretch>
            <a:fillRect/>
          </a:stretch>
        </p:blipFill>
        <p:spPr>
          <a:xfrm>
            <a:off x="5969797" y="2027896"/>
            <a:ext cx="2132651" cy="1087724"/>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4" name="Shape 404"/>
        <p:cNvGrpSpPr/>
        <p:nvPr/>
      </p:nvGrpSpPr>
      <p:grpSpPr>
        <a:xfrm>
          <a:off x="0" y="0"/>
          <a:ext cx="0" cy="0"/>
          <a:chOff x="0" y="0"/>
          <a:chExt cx="0" cy="0"/>
        </a:xfrm>
      </p:grpSpPr>
      <p:sp>
        <p:nvSpPr>
          <p:cNvPr id="405" name="Google Shape;405;p67"/>
          <p:cNvSpPr txBox="1"/>
          <p:nvPr>
            <p:ph type="title"/>
          </p:nvPr>
        </p:nvSpPr>
        <p:spPr>
          <a:xfrm>
            <a:off x="838350" y="893500"/>
            <a:ext cx="5324100" cy="48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solidFill>
                  <a:srgbClr val="121867"/>
                </a:solidFill>
                <a:latin typeface="Lato"/>
                <a:ea typeface="Lato"/>
                <a:cs typeface="Lato"/>
                <a:sym typeface="Lato"/>
              </a:rPr>
              <a:t>TEMARIO DEL </a:t>
            </a:r>
            <a:r>
              <a:rPr lang="es">
                <a:solidFill>
                  <a:srgbClr val="F33784"/>
                </a:solidFill>
                <a:latin typeface="Lato"/>
                <a:ea typeface="Lato"/>
                <a:cs typeface="Lato"/>
                <a:sym typeface="Lato"/>
              </a:rPr>
              <a:t>CURSO</a:t>
            </a:r>
            <a:endParaRPr>
              <a:solidFill>
                <a:srgbClr val="121867"/>
              </a:solidFill>
              <a:latin typeface="Lato"/>
              <a:ea typeface="Lato"/>
              <a:cs typeface="Lato"/>
              <a:sym typeface="Lato"/>
            </a:endParaRPr>
          </a:p>
        </p:txBody>
      </p:sp>
      <p:sp>
        <p:nvSpPr>
          <p:cNvPr id="406" name="Google Shape;406;p67"/>
          <p:cNvSpPr txBox="1"/>
          <p:nvPr>
            <p:ph idx="1" type="body"/>
          </p:nvPr>
        </p:nvSpPr>
        <p:spPr>
          <a:xfrm>
            <a:off x="838250" y="1504950"/>
            <a:ext cx="7067400" cy="2255700"/>
          </a:xfrm>
          <a:prstGeom prst="rect">
            <a:avLst/>
          </a:prstGeom>
        </p:spPr>
        <p:txBody>
          <a:bodyPr anchorCtr="0" anchor="t" bIns="91425" lIns="91425" spcFirstLastPara="1" rIns="91425" wrap="square" tIns="91425">
            <a:noAutofit/>
          </a:bodyPr>
          <a:lstStyle/>
          <a:p>
            <a:pPr indent="-355600" lvl="0" marL="457200" rtl="0" algn="l">
              <a:spcBef>
                <a:spcPts val="600"/>
              </a:spcBef>
              <a:spcAft>
                <a:spcPts val="0"/>
              </a:spcAft>
              <a:buClr>
                <a:srgbClr val="121867"/>
              </a:buClr>
              <a:buSzPts val="2000"/>
              <a:buFont typeface="Lato"/>
              <a:buChar char="▸"/>
            </a:pPr>
            <a:r>
              <a:rPr lang="es">
                <a:solidFill>
                  <a:srgbClr val="121867"/>
                </a:solidFill>
                <a:latin typeface="Arial"/>
                <a:ea typeface="Arial"/>
                <a:cs typeface="Arial"/>
                <a:sym typeface="Arial"/>
              </a:rPr>
              <a:t>Introduccion a AndroidAnnotations</a:t>
            </a:r>
            <a:endParaRPr>
              <a:solidFill>
                <a:srgbClr val="121867"/>
              </a:solidFill>
              <a:latin typeface="Lato"/>
              <a:ea typeface="Lato"/>
              <a:cs typeface="Lato"/>
              <a:sym typeface="Lato"/>
            </a:endParaRPr>
          </a:p>
          <a:p>
            <a:pPr indent="-355600" lvl="0" marL="457200" rtl="0" algn="l">
              <a:spcBef>
                <a:spcPts val="0"/>
              </a:spcBef>
              <a:spcAft>
                <a:spcPts val="0"/>
              </a:spcAft>
              <a:buClr>
                <a:srgbClr val="121867"/>
              </a:buClr>
              <a:buSzPts val="2000"/>
              <a:buFont typeface="Lato"/>
              <a:buChar char="▸"/>
            </a:pPr>
            <a:r>
              <a:rPr lang="es">
                <a:solidFill>
                  <a:srgbClr val="121867"/>
                </a:solidFill>
                <a:latin typeface="Arial"/>
                <a:ea typeface="Arial"/>
                <a:cs typeface="Arial"/>
                <a:sym typeface="Arial"/>
              </a:rPr>
              <a:t>Primeras anotaciones</a:t>
            </a:r>
            <a:endParaRPr>
              <a:solidFill>
                <a:srgbClr val="121867"/>
              </a:solidFill>
              <a:latin typeface="Lato"/>
              <a:ea typeface="Lato"/>
              <a:cs typeface="Lato"/>
              <a:sym typeface="Lato"/>
            </a:endParaRPr>
          </a:p>
          <a:p>
            <a:pPr indent="-355600" lvl="0" marL="457200" rtl="0" algn="l">
              <a:spcBef>
                <a:spcPts val="0"/>
              </a:spcBef>
              <a:spcAft>
                <a:spcPts val="0"/>
              </a:spcAft>
              <a:buClr>
                <a:srgbClr val="121867"/>
              </a:buClr>
              <a:buSzPts val="2000"/>
              <a:buFont typeface="Lato"/>
              <a:buChar char="▸"/>
            </a:pPr>
            <a:r>
              <a:rPr lang="es">
                <a:solidFill>
                  <a:srgbClr val="121867"/>
                </a:solidFill>
                <a:latin typeface="Arial"/>
                <a:ea typeface="Arial"/>
                <a:cs typeface="Arial"/>
                <a:sym typeface="Arial"/>
              </a:rPr>
              <a:t>Inyección</a:t>
            </a:r>
            <a:endParaRPr>
              <a:solidFill>
                <a:srgbClr val="121867"/>
              </a:solidFill>
              <a:latin typeface="Arial"/>
              <a:ea typeface="Arial"/>
              <a:cs typeface="Arial"/>
              <a:sym typeface="Arial"/>
            </a:endParaRPr>
          </a:p>
          <a:p>
            <a:pPr indent="-355600" lvl="0" marL="457200" rtl="0" algn="l">
              <a:spcBef>
                <a:spcPts val="0"/>
              </a:spcBef>
              <a:spcAft>
                <a:spcPts val="0"/>
              </a:spcAft>
              <a:buClr>
                <a:srgbClr val="121867"/>
              </a:buClr>
              <a:buSzPts val="2000"/>
              <a:buFont typeface="Arial"/>
              <a:buChar char="▸"/>
            </a:pPr>
            <a:r>
              <a:rPr lang="es">
                <a:solidFill>
                  <a:srgbClr val="121867"/>
                </a:solidFill>
                <a:latin typeface="Arial"/>
                <a:ea typeface="Arial"/>
                <a:cs typeface="Arial"/>
                <a:sym typeface="Arial"/>
              </a:rPr>
              <a:t>Ciclo de vida de una app</a:t>
            </a:r>
            <a:endParaRPr>
              <a:solidFill>
                <a:srgbClr val="121867"/>
              </a:solidFill>
              <a:latin typeface="Arial"/>
              <a:ea typeface="Arial"/>
              <a:cs typeface="Arial"/>
              <a:sym typeface="Arial"/>
            </a:endParaRPr>
          </a:p>
          <a:p>
            <a:pPr indent="-355600" lvl="0" marL="457200" rtl="0" algn="l">
              <a:spcBef>
                <a:spcPts val="0"/>
              </a:spcBef>
              <a:spcAft>
                <a:spcPts val="0"/>
              </a:spcAft>
              <a:buClr>
                <a:srgbClr val="121867"/>
              </a:buClr>
              <a:buSzPts val="2000"/>
              <a:buFont typeface="Arial"/>
              <a:buChar char="▸"/>
            </a:pPr>
            <a:r>
              <a:rPr lang="es">
                <a:solidFill>
                  <a:srgbClr val="121867"/>
                </a:solidFill>
                <a:latin typeface="Arial"/>
                <a:ea typeface="Arial"/>
                <a:cs typeface="Arial"/>
                <a:sym typeface="Arial"/>
              </a:rPr>
              <a:t>Acceso a los recursos</a:t>
            </a:r>
            <a:endParaRPr>
              <a:solidFill>
                <a:srgbClr val="121867"/>
              </a:solidFill>
              <a:latin typeface="Arial"/>
              <a:ea typeface="Arial"/>
              <a:cs typeface="Arial"/>
              <a:sym typeface="Arial"/>
            </a:endParaRPr>
          </a:p>
          <a:p>
            <a:pPr indent="-355600" lvl="0" marL="457200" rtl="0" algn="l">
              <a:spcBef>
                <a:spcPts val="0"/>
              </a:spcBef>
              <a:spcAft>
                <a:spcPts val="0"/>
              </a:spcAft>
              <a:buClr>
                <a:srgbClr val="F33784"/>
              </a:buClr>
              <a:buSzPts val="2000"/>
              <a:buFont typeface="Arial"/>
              <a:buChar char="▸"/>
            </a:pPr>
            <a:r>
              <a:rPr lang="es">
                <a:solidFill>
                  <a:srgbClr val="F33784"/>
                </a:solidFill>
                <a:latin typeface="Arial"/>
                <a:ea typeface="Arial"/>
                <a:cs typeface="Arial"/>
                <a:sym typeface="Arial"/>
              </a:rPr>
              <a:t>Practica final</a:t>
            </a:r>
            <a:endParaRPr>
              <a:solidFill>
                <a:srgbClr val="F33784"/>
              </a:solidFill>
              <a:latin typeface="Arial"/>
              <a:ea typeface="Arial"/>
              <a:cs typeface="Arial"/>
              <a:sym typeface="Arial"/>
            </a:endParaRPr>
          </a:p>
          <a:p>
            <a:pPr indent="-355600" lvl="0" marL="457200" rtl="0" algn="l">
              <a:spcBef>
                <a:spcPts val="0"/>
              </a:spcBef>
              <a:spcAft>
                <a:spcPts val="0"/>
              </a:spcAft>
              <a:buClr>
                <a:srgbClr val="121867"/>
              </a:buClr>
              <a:buSzPts val="2000"/>
              <a:buFont typeface="Arial"/>
              <a:buChar char="▸"/>
            </a:pPr>
            <a:r>
              <a:rPr lang="es">
                <a:solidFill>
                  <a:srgbClr val="121867"/>
                </a:solidFill>
                <a:latin typeface="Arial"/>
                <a:ea typeface="Arial"/>
                <a:cs typeface="Arial"/>
                <a:sym typeface="Arial"/>
              </a:rPr>
              <a:t>Examen</a:t>
            </a:r>
            <a:endParaRPr>
              <a:solidFill>
                <a:srgbClr val="121867"/>
              </a:solidFill>
              <a:latin typeface="Arial"/>
              <a:ea typeface="Arial"/>
              <a:cs typeface="Arial"/>
              <a:sym typeface="Arial"/>
            </a:endParaRPr>
          </a:p>
          <a:p>
            <a:pPr indent="-355600" lvl="0" marL="457200" rtl="0" algn="l">
              <a:spcBef>
                <a:spcPts val="0"/>
              </a:spcBef>
              <a:spcAft>
                <a:spcPts val="0"/>
              </a:spcAft>
              <a:buClr>
                <a:srgbClr val="121867"/>
              </a:buClr>
              <a:buSzPts val="2000"/>
              <a:buFont typeface="Arial"/>
              <a:buChar char="▸"/>
            </a:pPr>
            <a:r>
              <a:rPr lang="es">
                <a:solidFill>
                  <a:srgbClr val="121867"/>
                </a:solidFill>
                <a:latin typeface="Arial"/>
                <a:ea typeface="Arial"/>
                <a:cs typeface="Arial"/>
                <a:sym typeface="Arial"/>
              </a:rPr>
              <a:t>Recapitulación de las anotaciones</a:t>
            </a:r>
            <a:endParaRPr>
              <a:solidFill>
                <a:srgbClr val="121867"/>
              </a:solidFill>
              <a:latin typeface="Arial"/>
              <a:ea typeface="Arial"/>
              <a:cs typeface="Arial"/>
              <a:sym typeface="Arial"/>
            </a:endParaRPr>
          </a:p>
          <a:p>
            <a:pPr indent="0" lvl="0" marL="0" rtl="0" algn="l">
              <a:spcBef>
                <a:spcPts val="600"/>
              </a:spcBef>
              <a:spcAft>
                <a:spcPts val="0"/>
              </a:spcAft>
              <a:buNone/>
            </a:pPr>
            <a:r>
              <a:t/>
            </a:r>
            <a:endParaRPr>
              <a:solidFill>
                <a:srgbClr val="121867"/>
              </a:solidFill>
              <a:latin typeface="Lato"/>
              <a:ea typeface="Lato"/>
              <a:cs typeface="Lato"/>
              <a:sym typeface="Lato"/>
            </a:endParaRPr>
          </a:p>
          <a:p>
            <a:pPr indent="0" lvl="0" marL="0" rtl="0" algn="l">
              <a:spcBef>
                <a:spcPts val="600"/>
              </a:spcBef>
              <a:spcAft>
                <a:spcPts val="0"/>
              </a:spcAft>
              <a:buNone/>
            </a:pPr>
            <a:r>
              <a:t/>
            </a:r>
            <a:endParaRPr>
              <a:solidFill>
                <a:srgbClr val="717173"/>
              </a:solidFill>
              <a:latin typeface="Lato"/>
              <a:ea typeface="Lato"/>
              <a:cs typeface="Lato"/>
              <a:sym typeface="Lato"/>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0" name="Shape 410"/>
        <p:cNvGrpSpPr/>
        <p:nvPr/>
      </p:nvGrpSpPr>
      <p:grpSpPr>
        <a:xfrm>
          <a:off x="0" y="0"/>
          <a:ext cx="0" cy="0"/>
          <a:chOff x="0" y="0"/>
          <a:chExt cx="0" cy="0"/>
        </a:xfrm>
      </p:grpSpPr>
      <p:sp>
        <p:nvSpPr>
          <p:cNvPr id="411" name="Google Shape;411;p68"/>
          <p:cNvSpPr txBox="1"/>
          <p:nvPr>
            <p:ph idx="4294967295" type="subTitle"/>
          </p:nvPr>
        </p:nvSpPr>
        <p:spPr>
          <a:xfrm>
            <a:off x="4857750" y="3623050"/>
            <a:ext cx="4286100" cy="586200"/>
          </a:xfrm>
          <a:prstGeom prst="rect">
            <a:avLst/>
          </a:prstGeom>
        </p:spPr>
        <p:txBody>
          <a:bodyPr anchorCtr="0" anchor="t" bIns="91425" lIns="91425" spcFirstLastPara="1" rIns="91425" wrap="square" tIns="91425">
            <a:noAutofit/>
          </a:bodyPr>
          <a:lstStyle/>
          <a:p>
            <a:pPr indent="0" lvl="0" marL="0" rtl="0" algn="ctr">
              <a:spcBef>
                <a:spcPts val="600"/>
              </a:spcBef>
              <a:spcAft>
                <a:spcPts val="0"/>
              </a:spcAft>
              <a:buNone/>
            </a:pPr>
            <a:r>
              <a:rPr lang="es" sz="1800">
                <a:solidFill>
                  <a:srgbClr val="121867"/>
                </a:solidFill>
                <a:latin typeface="Arial"/>
                <a:ea typeface="Arial"/>
                <a:cs typeface="Arial"/>
                <a:sym typeface="Arial"/>
              </a:rPr>
              <a:t>Let’s </a:t>
            </a:r>
            <a:r>
              <a:rPr lang="es" sz="1800">
                <a:solidFill>
                  <a:srgbClr val="F33784"/>
                </a:solidFill>
                <a:latin typeface="Arial"/>
                <a:ea typeface="Arial"/>
                <a:cs typeface="Arial"/>
                <a:sym typeface="Arial"/>
              </a:rPr>
              <a:t>go!</a:t>
            </a:r>
            <a:endParaRPr sz="1800">
              <a:solidFill>
                <a:srgbClr val="F33784"/>
              </a:solidFill>
              <a:latin typeface="Arial"/>
              <a:ea typeface="Arial"/>
              <a:cs typeface="Arial"/>
              <a:sym typeface="Arial"/>
            </a:endParaRPr>
          </a:p>
        </p:txBody>
      </p:sp>
      <p:pic>
        <p:nvPicPr>
          <p:cNvPr id="412" name="Google Shape;412;p68"/>
          <p:cNvPicPr preferRelativeResize="0"/>
          <p:nvPr/>
        </p:nvPicPr>
        <p:blipFill>
          <a:blip r:embed="rId3">
            <a:alphaModFix/>
          </a:blip>
          <a:stretch>
            <a:fillRect/>
          </a:stretch>
        </p:blipFill>
        <p:spPr>
          <a:xfrm>
            <a:off x="4857751" y="1061750"/>
            <a:ext cx="4286252" cy="2561301"/>
          </a:xfrm>
          <a:prstGeom prst="rect">
            <a:avLst/>
          </a:prstGeom>
          <a:noFill/>
          <a:ln>
            <a:noFill/>
          </a:ln>
          <a:effectLst>
            <a:outerShdw blurRad="785813" rotWithShape="0" algn="bl" dir="19020000" dist="228600">
              <a:srgbClr val="000000">
                <a:alpha val="50000"/>
              </a:srgbClr>
            </a:outerShdw>
          </a:effectLst>
        </p:spPr>
      </p:pic>
      <p:sp>
        <p:nvSpPr>
          <p:cNvPr id="413" name="Google Shape;413;p68"/>
          <p:cNvSpPr txBox="1"/>
          <p:nvPr>
            <p:ph idx="4294967295" type="title"/>
          </p:nvPr>
        </p:nvSpPr>
        <p:spPr>
          <a:xfrm>
            <a:off x="104848" y="377975"/>
            <a:ext cx="3910800" cy="48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solidFill>
                  <a:srgbClr val="121867"/>
                </a:solidFill>
                <a:latin typeface="Lato"/>
                <a:ea typeface="Lato"/>
                <a:cs typeface="Lato"/>
                <a:sym typeface="Lato"/>
              </a:rPr>
              <a:t>Instrucciones de la </a:t>
            </a:r>
            <a:r>
              <a:rPr lang="es">
                <a:solidFill>
                  <a:srgbClr val="F33784"/>
                </a:solidFill>
                <a:latin typeface="Lato"/>
                <a:ea typeface="Lato"/>
                <a:cs typeface="Lato"/>
                <a:sym typeface="Lato"/>
              </a:rPr>
              <a:t>práctica</a:t>
            </a:r>
            <a:endParaRPr>
              <a:solidFill>
                <a:srgbClr val="F33784"/>
              </a:solidFill>
              <a:latin typeface="Lato"/>
              <a:ea typeface="Lato"/>
              <a:cs typeface="Lato"/>
              <a:sym typeface="Lato"/>
            </a:endParaRPr>
          </a:p>
        </p:txBody>
      </p:sp>
      <p:sp>
        <p:nvSpPr>
          <p:cNvPr id="414" name="Google Shape;414;p68"/>
          <p:cNvSpPr txBox="1"/>
          <p:nvPr>
            <p:ph idx="4294967295" type="body"/>
          </p:nvPr>
        </p:nvSpPr>
        <p:spPr>
          <a:xfrm>
            <a:off x="104775" y="989425"/>
            <a:ext cx="5191200" cy="3776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s" sz="1500">
                <a:solidFill>
                  <a:srgbClr val="121867"/>
                </a:solidFill>
                <a:latin typeface="Arial"/>
                <a:ea typeface="Arial"/>
                <a:cs typeface="Arial"/>
                <a:sym typeface="Arial"/>
              </a:rPr>
              <a:t>Crear una app (EActivity) que con dos botones (sin AndroidAnnotations, esto se verá próximamente) situados en el título de la aplicación permitan cambiar el lenguaje de la app obteniendo el idioma desde los recursos de la aplicación (se recomienda que los botones sean de tipo/estilo small). La app deberá tener una animación cuando se cambie de lenguaje, la cual será escogida de acuerdo al valor de una propiedad según los resources de la app (BooleanRes).</a:t>
            </a:r>
            <a:endParaRPr sz="1500">
              <a:solidFill>
                <a:srgbClr val="121867"/>
              </a:solidFill>
              <a:latin typeface="Arial"/>
              <a:ea typeface="Arial"/>
              <a:cs typeface="Arial"/>
              <a:sym typeface="Arial"/>
            </a:endParaRPr>
          </a:p>
          <a:p>
            <a:pPr indent="0" lvl="0" marL="0" rtl="0" algn="l">
              <a:lnSpc>
                <a:spcPct val="115000"/>
              </a:lnSpc>
              <a:spcBef>
                <a:spcPts val="0"/>
              </a:spcBef>
              <a:spcAft>
                <a:spcPts val="0"/>
              </a:spcAft>
              <a:buNone/>
            </a:pPr>
            <a:r>
              <a:t/>
            </a:r>
            <a:endParaRPr sz="1500">
              <a:solidFill>
                <a:srgbClr val="121867"/>
              </a:solidFill>
              <a:latin typeface="Arial"/>
              <a:ea typeface="Arial"/>
              <a:cs typeface="Arial"/>
              <a:sym typeface="Arial"/>
            </a:endParaRPr>
          </a:p>
          <a:p>
            <a:pPr indent="0" lvl="0" marL="0" rtl="0" algn="l">
              <a:lnSpc>
                <a:spcPct val="115000"/>
              </a:lnSpc>
              <a:spcBef>
                <a:spcPts val="0"/>
              </a:spcBef>
              <a:spcAft>
                <a:spcPts val="0"/>
              </a:spcAft>
              <a:buNone/>
            </a:pPr>
            <a:r>
              <a:rPr lang="es" sz="1500">
                <a:solidFill>
                  <a:srgbClr val="121867"/>
                </a:solidFill>
                <a:latin typeface="Arial"/>
                <a:ea typeface="Arial"/>
                <a:cs typeface="Arial"/>
                <a:sym typeface="Arial"/>
              </a:rPr>
              <a:t>La vista principal constará de un contenedor donde se podrá visualizar y pasar su contenido y dos botones los cuales permitirán avanzar o retroceder el contenido del contenedor.</a:t>
            </a:r>
            <a:endParaRPr sz="1500">
              <a:solidFill>
                <a:srgbClr val="717173"/>
              </a:solidFill>
              <a:latin typeface="Arial"/>
              <a:ea typeface="Arial"/>
              <a:cs typeface="Arial"/>
              <a:sym typeface="Arial"/>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8" name="Shape 418"/>
        <p:cNvGrpSpPr/>
        <p:nvPr/>
      </p:nvGrpSpPr>
      <p:grpSpPr>
        <a:xfrm>
          <a:off x="0" y="0"/>
          <a:ext cx="0" cy="0"/>
          <a:chOff x="0" y="0"/>
          <a:chExt cx="0" cy="0"/>
        </a:xfrm>
      </p:grpSpPr>
      <p:sp>
        <p:nvSpPr>
          <p:cNvPr id="419" name="Google Shape;419;p69"/>
          <p:cNvSpPr txBox="1"/>
          <p:nvPr>
            <p:ph idx="4294967295" type="subTitle"/>
          </p:nvPr>
        </p:nvSpPr>
        <p:spPr>
          <a:xfrm>
            <a:off x="4857750" y="3623050"/>
            <a:ext cx="4286100" cy="586200"/>
          </a:xfrm>
          <a:prstGeom prst="rect">
            <a:avLst/>
          </a:prstGeom>
        </p:spPr>
        <p:txBody>
          <a:bodyPr anchorCtr="0" anchor="t" bIns="91425" lIns="91425" spcFirstLastPara="1" rIns="91425" wrap="square" tIns="91425">
            <a:noAutofit/>
          </a:bodyPr>
          <a:lstStyle/>
          <a:p>
            <a:pPr indent="0" lvl="0" marL="0" rtl="0" algn="ctr">
              <a:spcBef>
                <a:spcPts val="600"/>
              </a:spcBef>
              <a:spcAft>
                <a:spcPts val="0"/>
              </a:spcAft>
              <a:buNone/>
            </a:pPr>
            <a:r>
              <a:rPr lang="es" sz="1800">
                <a:solidFill>
                  <a:srgbClr val="121867"/>
                </a:solidFill>
                <a:latin typeface="Arial"/>
                <a:ea typeface="Arial"/>
                <a:cs typeface="Arial"/>
                <a:sym typeface="Arial"/>
              </a:rPr>
              <a:t>Let’s </a:t>
            </a:r>
            <a:r>
              <a:rPr lang="es" sz="1800">
                <a:solidFill>
                  <a:srgbClr val="F33784"/>
                </a:solidFill>
                <a:latin typeface="Arial"/>
                <a:ea typeface="Arial"/>
                <a:cs typeface="Arial"/>
                <a:sym typeface="Arial"/>
              </a:rPr>
              <a:t>go!</a:t>
            </a:r>
            <a:endParaRPr sz="1800">
              <a:solidFill>
                <a:srgbClr val="F33784"/>
              </a:solidFill>
              <a:latin typeface="Arial"/>
              <a:ea typeface="Arial"/>
              <a:cs typeface="Arial"/>
              <a:sym typeface="Arial"/>
            </a:endParaRPr>
          </a:p>
        </p:txBody>
      </p:sp>
      <p:pic>
        <p:nvPicPr>
          <p:cNvPr id="420" name="Google Shape;420;p69"/>
          <p:cNvPicPr preferRelativeResize="0"/>
          <p:nvPr/>
        </p:nvPicPr>
        <p:blipFill>
          <a:blip r:embed="rId3">
            <a:alphaModFix/>
          </a:blip>
          <a:stretch>
            <a:fillRect/>
          </a:stretch>
        </p:blipFill>
        <p:spPr>
          <a:xfrm>
            <a:off x="4857751" y="1061750"/>
            <a:ext cx="4286252" cy="2561301"/>
          </a:xfrm>
          <a:prstGeom prst="rect">
            <a:avLst/>
          </a:prstGeom>
          <a:noFill/>
          <a:ln>
            <a:noFill/>
          </a:ln>
          <a:effectLst>
            <a:outerShdw blurRad="785813" rotWithShape="0" algn="bl" dir="19020000" dist="228600">
              <a:srgbClr val="000000">
                <a:alpha val="50000"/>
              </a:srgbClr>
            </a:outerShdw>
          </a:effectLst>
        </p:spPr>
      </p:pic>
      <p:sp>
        <p:nvSpPr>
          <p:cNvPr id="421" name="Google Shape;421;p69"/>
          <p:cNvSpPr txBox="1"/>
          <p:nvPr>
            <p:ph idx="4294967295" type="title"/>
          </p:nvPr>
        </p:nvSpPr>
        <p:spPr>
          <a:xfrm>
            <a:off x="104848" y="575225"/>
            <a:ext cx="3910800" cy="48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solidFill>
                  <a:srgbClr val="121867"/>
                </a:solidFill>
                <a:latin typeface="Lato"/>
                <a:ea typeface="Lato"/>
                <a:cs typeface="Lato"/>
                <a:sym typeface="Lato"/>
              </a:rPr>
              <a:t>Instrucciones de la </a:t>
            </a:r>
            <a:r>
              <a:rPr lang="es">
                <a:solidFill>
                  <a:srgbClr val="F33784"/>
                </a:solidFill>
                <a:latin typeface="Lato"/>
                <a:ea typeface="Lato"/>
                <a:cs typeface="Lato"/>
                <a:sym typeface="Lato"/>
              </a:rPr>
              <a:t>práctica</a:t>
            </a:r>
            <a:endParaRPr>
              <a:solidFill>
                <a:srgbClr val="F33784"/>
              </a:solidFill>
              <a:latin typeface="Lato"/>
              <a:ea typeface="Lato"/>
              <a:cs typeface="Lato"/>
              <a:sym typeface="Lato"/>
            </a:endParaRPr>
          </a:p>
        </p:txBody>
      </p:sp>
      <p:sp>
        <p:nvSpPr>
          <p:cNvPr id="422" name="Google Shape;422;p69"/>
          <p:cNvSpPr txBox="1"/>
          <p:nvPr>
            <p:ph idx="4294967295" type="body"/>
          </p:nvPr>
        </p:nvSpPr>
        <p:spPr>
          <a:xfrm>
            <a:off x="104775" y="1186675"/>
            <a:ext cx="5191200" cy="33816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s" sz="1500">
                <a:solidFill>
                  <a:srgbClr val="121867"/>
                </a:solidFill>
                <a:latin typeface="Arial"/>
                <a:ea typeface="Arial"/>
                <a:cs typeface="Arial"/>
                <a:sym typeface="Arial"/>
              </a:rPr>
              <a:t>El contenedor será un objeto personalizado, estará formado por una imagen de un vengador, un único TextView personalizado que mostrará el nombre del </a:t>
            </a:r>
            <a:r>
              <a:rPr lang="es" sz="1500">
                <a:solidFill>
                  <a:srgbClr val="121867"/>
                </a:solidFill>
                <a:latin typeface="Arial"/>
                <a:ea typeface="Arial"/>
                <a:cs typeface="Arial"/>
                <a:sym typeface="Arial"/>
              </a:rPr>
              <a:t>héroe</a:t>
            </a:r>
            <a:r>
              <a:rPr lang="es" sz="1500">
                <a:solidFill>
                  <a:srgbClr val="121867"/>
                </a:solidFill>
                <a:latin typeface="Arial"/>
                <a:ea typeface="Arial"/>
                <a:cs typeface="Arial"/>
                <a:sym typeface="Arial"/>
              </a:rPr>
              <a:t>, el nombre del actor y una pequeña descripción. Además cada vengador tiene cinco colores representativos que se podrán poner como fondo de pantalla pulsando cinco diferentes botones. La respectiva información será recuperada desde otra aplicación, la cual deberá ser llamada.</a:t>
            </a:r>
            <a:endParaRPr sz="1500">
              <a:solidFill>
                <a:srgbClr val="121867"/>
              </a:solidFill>
              <a:latin typeface="Arial"/>
              <a:ea typeface="Arial"/>
              <a:cs typeface="Arial"/>
              <a:sym typeface="Arial"/>
            </a:endParaRPr>
          </a:p>
          <a:p>
            <a:pPr indent="0" lvl="0" marL="0" rtl="0" algn="l">
              <a:lnSpc>
                <a:spcPct val="115000"/>
              </a:lnSpc>
              <a:spcBef>
                <a:spcPts val="900"/>
              </a:spcBef>
              <a:spcAft>
                <a:spcPts val="900"/>
              </a:spcAft>
              <a:buNone/>
            </a:pPr>
            <a:r>
              <a:rPr lang="es" sz="1500">
                <a:solidFill>
                  <a:srgbClr val="121867"/>
                </a:solidFill>
                <a:latin typeface="Arial"/>
                <a:ea typeface="Arial"/>
                <a:cs typeface="Arial"/>
                <a:sym typeface="Arial"/>
              </a:rPr>
              <a:t>Toda la aplicación deberá cambiar entre dos idiomas (español e inglés), como recomendación montar dos beans y que cada uno gestione su respectivo idioma.</a:t>
            </a:r>
            <a:endParaRPr sz="1500">
              <a:solidFill>
                <a:srgbClr val="717173"/>
              </a:solidFill>
              <a:latin typeface="Arial"/>
              <a:ea typeface="Arial"/>
              <a:cs typeface="Arial"/>
              <a:sym typeface="Arial"/>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6" name="Shape 426"/>
        <p:cNvGrpSpPr/>
        <p:nvPr/>
      </p:nvGrpSpPr>
      <p:grpSpPr>
        <a:xfrm>
          <a:off x="0" y="0"/>
          <a:ext cx="0" cy="0"/>
          <a:chOff x="0" y="0"/>
          <a:chExt cx="0" cy="0"/>
        </a:xfrm>
      </p:grpSpPr>
      <p:sp>
        <p:nvSpPr>
          <p:cNvPr id="427" name="Google Shape;427;p70"/>
          <p:cNvSpPr txBox="1"/>
          <p:nvPr>
            <p:ph type="ctrTitle"/>
          </p:nvPr>
        </p:nvSpPr>
        <p:spPr>
          <a:xfrm>
            <a:off x="648300" y="3175950"/>
            <a:ext cx="7020300" cy="1182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solidFill>
                  <a:srgbClr val="121867"/>
                </a:solidFill>
                <a:latin typeface="Lato"/>
                <a:ea typeface="Lato"/>
                <a:cs typeface="Lato"/>
                <a:sym typeface="Lato"/>
              </a:rPr>
              <a:t>TEMA 7:</a:t>
            </a:r>
            <a:endParaRPr>
              <a:solidFill>
                <a:srgbClr val="121867"/>
              </a:solidFill>
              <a:latin typeface="Lato"/>
              <a:ea typeface="Lato"/>
              <a:cs typeface="Lato"/>
              <a:sym typeface="Lato"/>
            </a:endParaRPr>
          </a:p>
          <a:p>
            <a:pPr indent="0" lvl="0" marL="0" rtl="0" algn="l">
              <a:spcBef>
                <a:spcPts val="0"/>
              </a:spcBef>
              <a:spcAft>
                <a:spcPts val="0"/>
              </a:spcAft>
              <a:buNone/>
            </a:pPr>
            <a:r>
              <a:rPr b="0" lang="es" sz="3000">
                <a:solidFill>
                  <a:srgbClr val="F33784"/>
                </a:solidFill>
                <a:latin typeface="Lato Black"/>
                <a:ea typeface="Lato Black"/>
                <a:cs typeface="Lato Black"/>
                <a:sym typeface="Lato Black"/>
              </a:rPr>
              <a:t>Examen</a:t>
            </a:r>
            <a:endParaRPr b="0" sz="3000">
              <a:solidFill>
                <a:srgbClr val="F33784"/>
              </a:solidFill>
              <a:latin typeface="Lato Black"/>
              <a:ea typeface="Lato Black"/>
              <a:cs typeface="Lato Black"/>
              <a:sym typeface="Lato Black"/>
            </a:endParaRPr>
          </a:p>
        </p:txBody>
      </p:sp>
      <p:pic>
        <p:nvPicPr>
          <p:cNvPr id="428" name="Google Shape;428;p70"/>
          <p:cNvPicPr preferRelativeResize="0"/>
          <p:nvPr/>
        </p:nvPicPr>
        <p:blipFill>
          <a:blip r:embed="rId3">
            <a:alphaModFix/>
          </a:blip>
          <a:stretch>
            <a:fillRect/>
          </a:stretch>
        </p:blipFill>
        <p:spPr>
          <a:xfrm>
            <a:off x="5969797" y="2027896"/>
            <a:ext cx="2132651" cy="1087724"/>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2" name="Shape 432"/>
        <p:cNvGrpSpPr/>
        <p:nvPr/>
      </p:nvGrpSpPr>
      <p:grpSpPr>
        <a:xfrm>
          <a:off x="0" y="0"/>
          <a:ext cx="0" cy="0"/>
          <a:chOff x="0" y="0"/>
          <a:chExt cx="0" cy="0"/>
        </a:xfrm>
      </p:grpSpPr>
      <p:sp>
        <p:nvSpPr>
          <p:cNvPr id="433" name="Google Shape;433;p71"/>
          <p:cNvSpPr txBox="1"/>
          <p:nvPr>
            <p:ph type="title"/>
          </p:nvPr>
        </p:nvSpPr>
        <p:spPr>
          <a:xfrm>
            <a:off x="838350" y="893500"/>
            <a:ext cx="5324100" cy="48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solidFill>
                  <a:srgbClr val="121867"/>
                </a:solidFill>
                <a:latin typeface="Lato"/>
                <a:ea typeface="Lato"/>
                <a:cs typeface="Lato"/>
                <a:sym typeface="Lato"/>
              </a:rPr>
              <a:t>TEMARIO DEL </a:t>
            </a:r>
            <a:r>
              <a:rPr lang="es">
                <a:solidFill>
                  <a:srgbClr val="F33784"/>
                </a:solidFill>
                <a:latin typeface="Lato"/>
                <a:ea typeface="Lato"/>
                <a:cs typeface="Lato"/>
                <a:sym typeface="Lato"/>
              </a:rPr>
              <a:t>CURSO</a:t>
            </a:r>
            <a:endParaRPr>
              <a:solidFill>
                <a:srgbClr val="121867"/>
              </a:solidFill>
              <a:latin typeface="Lato"/>
              <a:ea typeface="Lato"/>
              <a:cs typeface="Lato"/>
              <a:sym typeface="Lato"/>
            </a:endParaRPr>
          </a:p>
        </p:txBody>
      </p:sp>
      <p:sp>
        <p:nvSpPr>
          <p:cNvPr id="434" name="Google Shape;434;p71"/>
          <p:cNvSpPr txBox="1"/>
          <p:nvPr>
            <p:ph idx="1" type="body"/>
          </p:nvPr>
        </p:nvSpPr>
        <p:spPr>
          <a:xfrm>
            <a:off x="838250" y="1504950"/>
            <a:ext cx="7067400" cy="2255700"/>
          </a:xfrm>
          <a:prstGeom prst="rect">
            <a:avLst/>
          </a:prstGeom>
        </p:spPr>
        <p:txBody>
          <a:bodyPr anchorCtr="0" anchor="t" bIns="91425" lIns="91425" spcFirstLastPara="1" rIns="91425" wrap="square" tIns="91425">
            <a:noAutofit/>
          </a:bodyPr>
          <a:lstStyle/>
          <a:p>
            <a:pPr indent="-355600" lvl="0" marL="457200" rtl="0" algn="l">
              <a:spcBef>
                <a:spcPts val="600"/>
              </a:spcBef>
              <a:spcAft>
                <a:spcPts val="0"/>
              </a:spcAft>
              <a:buClr>
                <a:srgbClr val="121867"/>
              </a:buClr>
              <a:buSzPts val="2000"/>
              <a:buFont typeface="Lato"/>
              <a:buChar char="▸"/>
            </a:pPr>
            <a:r>
              <a:rPr lang="es">
                <a:solidFill>
                  <a:srgbClr val="121867"/>
                </a:solidFill>
                <a:latin typeface="Arial"/>
                <a:ea typeface="Arial"/>
                <a:cs typeface="Arial"/>
                <a:sym typeface="Arial"/>
              </a:rPr>
              <a:t>Introduccion a AndroidAnnotations</a:t>
            </a:r>
            <a:endParaRPr>
              <a:solidFill>
                <a:srgbClr val="121867"/>
              </a:solidFill>
              <a:latin typeface="Lato"/>
              <a:ea typeface="Lato"/>
              <a:cs typeface="Lato"/>
              <a:sym typeface="Lato"/>
            </a:endParaRPr>
          </a:p>
          <a:p>
            <a:pPr indent="-355600" lvl="0" marL="457200" rtl="0" algn="l">
              <a:spcBef>
                <a:spcPts val="0"/>
              </a:spcBef>
              <a:spcAft>
                <a:spcPts val="0"/>
              </a:spcAft>
              <a:buClr>
                <a:srgbClr val="121867"/>
              </a:buClr>
              <a:buSzPts val="2000"/>
              <a:buFont typeface="Lato"/>
              <a:buChar char="▸"/>
            </a:pPr>
            <a:r>
              <a:rPr lang="es">
                <a:solidFill>
                  <a:srgbClr val="121867"/>
                </a:solidFill>
                <a:latin typeface="Arial"/>
                <a:ea typeface="Arial"/>
                <a:cs typeface="Arial"/>
                <a:sym typeface="Arial"/>
              </a:rPr>
              <a:t>Primeras anotaciones</a:t>
            </a:r>
            <a:endParaRPr>
              <a:solidFill>
                <a:srgbClr val="121867"/>
              </a:solidFill>
              <a:latin typeface="Lato"/>
              <a:ea typeface="Lato"/>
              <a:cs typeface="Lato"/>
              <a:sym typeface="Lato"/>
            </a:endParaRPr>
          </a:p>
          <a:p>
            <a:pPr indent="-355600" lvl="0" marL="457200" rtl="0" algn="l">
              <a:spcBef>
                <a:spcPts val="0"/>
              </a:spcBef>
              <a:spcAft>
                <a:spcPts val="0"/>
              </a:spcAft>
              <a:buClr>
                <a:srgbClr val="121867"/>
              </a:buClr>
              <a:buSzPts val="2000"/>
              <a:buFont typeface="Lato"/>
              <a:buChar char="▸"/>
            </a:pPr>
            <a:r>
              <a:rPr lang="es">
                <a:solidFill>
                  <a:srgbClr val="121867"/>
                </a:solidFill>
                <a:latin typeface="Arial"/>
                <a:ea typeface="Arial"/>
                <a:cs typeface="Arial"/>
                <a:sym typeface="Arial"/>
              </a:rPr>
              <a:t>Inyección</a:t>
            </a:r>
            <a:endParaRPr>
              <a:solidFill>
                <a:srgbClr val="121867"/>
              </a:solidFill>
              <a:latin typeface="Arial"/>
              <a:ea typeface="Arial"/>
              <a:cs typeface="Arial"/>
              <a:sym typeface="Arial"/>
            </a:endParaRPr>
          </a:p>
          <a:p>
            <a:pPr indent="-355600" lvl="0" marL="457200" rtl="0" algn="l">
              <a:spcBef>
                <a:spcPts val="0"/>
              </a:spcBef>
              <a:spcAft>
                <a:spcPts val="0"/>
              </a:spcAft>
              <a:buClr>
                <a:srgbClr val="121867"/>
              </a:buClr>
              <a:buSzPts val="2000"/>
              <a:buFont typeface="Arial"/>
              <a:buChar char="▸"/>
            </a:pPr>
            <a:r>
              <a:rPr lang="es">
                <a:solidFill>
                  <a:srgbClr val="121867"/>
                </a:solidFill>
                <a:latin typeface="Arial"/>
                <a:ea typeface="Arial"/>
                <a:cs typeface="Arial"/>
                <a:sym typeface="Arial"/>
              </a:rPr>
              <a:t>Ciclo de vida de una app</a:t>
            </a:r>
            <a:endParaRPr>
              <a:solidFill>
                <a:srgbClr val="121867"/>
              </a:solidFill>
              <a:latin typeface="Arial"/>
              <a:ea typeface="Arial"/>
              <a:cs typeface="Arial"/>
              <a:sym typeface="Arial"/>
            </a:endParaRPr>
          </a:p>
          <a:p>
            <a:pPr indent="-355600" lvl="0" marL="457200" rtl="0" algn="l">
              <a:spcBef>
                <a:spcPts val="0"/>
              </a:spcBef>
              <a:spcAft>
                <a:spcPts val="0"/>
              </a:spcAft>
              <a:buClr>
                <a:srgbClr val="121867"/>
              </a:buClr>
              <a:buSzPts val="2000"/>
              <a:buFont typeface="Arial"/>
              <a:buChar char="▸"/>
            </a:pPr>
            <a:r>
              <a:rPr lang="es">
                <a:solidFill>
                  <a:srgbClr val="121867"/>
                </a:solidFill>
                <a:latin typeface="Arial"/>
                <a:ea typeface="Arial"/>
                <a:cs typeface="Arial"/>
                <a:sym typeface="Arial"/>
              </a:rPr>
              <a:t>Modificaciones de la interfaz</a:t>
            </a:r>
            <a:endParaRPr>
              <a:solidFill>
                <a:srgbClr val="121867"/>
              </a:solidFill>
              <a:latin typeface="Arial"/>
              <a:ea typeface="Arial"/>
              <a:cs typeface="Arial"/>
              <a:sym typeface="Arial"/>
            </a:endParaRPr>
          </a:p>
          <a:p>
            <a:pPr indent="-355600" lvl="0" marL="457200" rtl="0" algn="l">
              <a:spcBef>
                <a:spcPts val="0"/>
              </a:spcBef>
              <a:spcAft>
                <a:spcPts val="0"/>
              </a:spcAft>
              <a:buClr>
                <a:srgbClr val="121867"/>
              </a:buClr>
              <a:buSzPts val="2000"/>
              <a:buFont typeface="Arial"/>
              <a:buChar char="▸"/>
            </a:pPr>
            <a:r>
              <a:rPr lang="es">
                <a:solidFill>
                  <a:srgbClr val="121867"/>
                </a:solidFill>
                <a:latin typeface="Arial"/>
                <a:ea typeface="Arial"/>
                <a:cs typeface="Arial"/>
                <a:sym typeface="Arial"/>
              </a:rPr>
              <a:t>Practica final</a:t>
            </a:r>
            <a:endParaRPr>
              <a:solidFill>
                <a:srgbClr val="121867"/>
              </a:solidFill>
              <a:latin typeface="Arial"/>
              <a:ea typeface="Arial"/>
              <a:cs typeface="Arial"/>
              <a:sym typeface="Arial"/>
            </a:endParaRPr>
          </a:p>
          <a:p>
            <a:pPr indent="-355600" lvl="0" marL="457200" rtl="0" algn="l">
              <a:spcBef>
                <a:spcPts val="0"/>
              </a:spcBef>
              <a:spcAft>
                <a:spcPts val="0"/>
              </a:spcAft>
              <a:buClr>
                <a:srgbClr val="F33784"/>
              </a:buClr>
              <a:buSzPts val="2000"/>
              <a:buFont typeface="Arial"/>
              <a:buChar char="▸"/>
            </a:pPr>
            <a:r>
              <a:rPr lang="es">
                <a:solidFill>
                  <a:srgbClr val="F33784"/>
                </a:solidFill>
                <a:latin typeface="Arial"/>
                <a:ea typeface="Arial"/>
                <a:cs typeface="Arial"/>
                <a:sym typeface="Arial"/>
              </a:rPr>
              <a:t>Examen</a:t>
            </a:r>
            <a:endParaRPr>
              <a:solidFill>
                <a:srgbClr val="F33784"/>
              </a:solidFill>
              <a:latin typeface="Arial"/>
              <a:ea typeface="Arial"/>
              <a:cs typeface="Arial"/>
              <a:sym typeface="Arial"/>
            </a:endParaRPr>
          </a:p>
          <a:p>
            <a:pPr indent="-355600" lvl="0" marL="457200" rtl="0" algn="l">
              <a:spcBef>
                <a:spcPts val="0"/>
              </a:spcBef>
              <a:spcAft>
                <a:spcPts val="0"/>
              </a:spcAft>
              <a:buClr>
                <a:srgbClr val="121867"/>
              </a:buClr>
              <a:buSzPts val="2000"/>
              <a:buFont typeface="Arial"/>
              <a:buChar char="▸"/>
            </a:pPr>
            <a:r>
              <a:rPr lang="es">
                <a:solidFill>
                  <a:srgbClr val="121867"/>
                </a:solidFill>
                <a:latin typeface="Arial"/>
                <a:ea typeface="Arial"/>
                <a:cs typeface="Arial"/>
                <a:sym typeface="Arial"/>
              </a:rPr>
              <a:t>Recapitulación de las anotaciones</a:t>
            </a:r>
            <a:endParaRPr>
              <a:solidFill>
                <a:srgbClr val="121867"/>
              </a:solidFill>
              <a:latin typeface="Arial"/>
              <a:ea typeface="Arial"/>
              <a:cs typeface="Arial"/>
              <a:sym typeface="Arial"/>
            </a:endParaRPr>
          </a:p>
          <a:p>
            <a:pPr indent="0" lvl="0" marL="0" rtl="0" algn="l">
              <a:spcBef>
                <a:spcPts val="600"/>
              </a:spcBef>
              <a:spcAft>
                <a:spcPts val="0"/>
              </a:spcAft>
              <a:buNone/>
            </a:pPr>
            <a:r>
              <a:t/>
            </a:r>
            <a:endParaRPr>
              <a:solidFill>
                <a:srgbClr val="121867"/>
              </a:solidFill>
              <a:latin typeface="Lato"/>
              <a:ea typeface="Lato"/>
              <a:cs typeface="Lato"/>
              <a:sym typeface="Lato"/>
            </a:endParaRPr>
          </a:p>
          <a:p>
            <a:pPr indent="0" lvl="0" marL="0" rtl="0" algn="l">
              <a:spcBef>
                <a:spcPts val="600"/>
              </a:spcBef>
              <a:spcAft>
                <a:spcPts val="0"/>
              </a:spcAft>
              <a:buNone/>
            </a:pPr>
            <a:r>
              <a:t/>
            </a:r>
            <a:endParaRPr>
              <a:solidFill>
                <a:srgbClr val="717173"/>
              </a:solidFill>
              <a:latin typeface="Lato"/>
              <a:ea typeface="Lato"/>
              <a:cs typeface="Lato"/>
              <a:sym typeface="Lato"/>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8" name="Shape 438"/>
        <p:cNvGrpSpPr/>
        <p:nvPr/>
      </p:nvGrpSpPr>
      <p:grpSpPr>
        <a:xfrm>
          <a:off x="0" y="0"/>
          <a:ext cx="0" cy="0"/>
          <a:chOff x="0" y="0"/>
          <a:chExt cx="0" cy="0"/>
        </a:xfrm>
      </p:grpSpPr>
      <p:sp>
        <p:nvSpPr>
          <p:cNvPr id="439" name="Google Shape;439;p72"/>
          <p:cNvSpPr txBox="1"/>
          <p:nvPr>
            <p:ph idx="4294967295" type="subTitle"/>
          </p:nvPr>
        </p:nvSpPr>
        <p:spPr>
          <a:xfrm>
            <a:off x="3060325" y="3623050"/>
            <a:ext cx="3023400" cy="586200"/>
          </a:xfrm>
          <a:prstGeom prst="rect">
            <a:avLst/>
          </a:prstGeom>
        </p:spPr>
        <p:txBody>
          <a:bodyPr anchorCtr="0" anchor="t" bIns="91425" lIns="91425" spcFirstLastPara="1" rIns="91425" wrap="square" tIns="91425">
            <a:noAutofit/>
          </a:bodyPr>
          <a:lstStyle/>
          <a:p>
            <a:pPr indent="0" lvl="0" marL="0" rtl="0" algn="ctr">
              <a:spcBef>
                <a:spcPts val="600"/>
              </a:spcBef>
              <a:spcAft>
                <a:spcPts val="0"/>
              </a:spcAft>
              <a:buNone/>
            </a:pPr>
            <a:r>
              <a:rPr lang="es" sz="1800">
                <a:solidFill>
                  <a:srgbClr val="121867"/>
                </a:solidFill>
                <a:latin typeface="Arial"/>
                <a:ea typeface="Arial"/>
                <a:cs typeface="Arial"/>
                <a:sym typeface="Arial"/>
              </a:rPr>
              <a:t>Let’s </a:t>
            </a:r>
            <a:r>
              <a:rPr lang="es" sz="1800">
                <a:solidFill>
                  <a:srgbClr val="F33784"/>
                </a:solidFill>
                <a:latin typeface="Arial"/>
                <a:ea typeface="Arial"/>
                <a:cs typeface="Arial"/>
                <a:sym typeface="Arial"/>
              </a:rPr>
              <a:t>go!</a:t>
            </a:r>
            <a:endParaRPr sz="1800">
              <a:solidFill>
                <a:srgbClr val="F33784"/>
              </a:solidFill>
              <a:latin typeface="Arial"/>
              <a:ea typeface="Arial"/>
              <a:cs typeface="Arial"/>
              <a:sym typeface="Arial"/>
            </a:endParaRPr>
          </a:p>
        </p:txBody>
      </p:sp>
      <p:pic>
        <p:nvPicPr>
          <p:cNvPr id="440" name="Google Shape;440;p72"/>
          <p:cNvPicPr preferRelativeResize="0"/>
          <p:nvPr/>
        </p:nvPicPr>
        <p:blipFill>
          <a:blip r:embed="rId3">
            <a:alphaModFix/>
          </a:blip>
          <a:stretch>
            <a:fillRect/>
          </a:stretch>
        </p:blipFill>
        <p:spPr>
          <a:xfrm>
            <a:off x="3127275" y="1615013"/>
            <a:ext cx="2889461" cy="1913465"/>
          </a:xfrm>
          <a:prstGeom prst="rect">
            <a:avLst/>
          </a:prstGeom>
          <a:noFill/>
          <a:ln>
            <a:noFill/>
          </a:ln>
          <a:effectLst>
            <a:outerShdw blurRad="785813" rotWithShape="0" algn="bl" dir="19020000" dist="228600">
              <a:srgbClr val="000000">
                <a:alpha val="50000"/>
              </a:srgbClr>
            </a:outerShdw>
          </a:effectLst>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 name="Shape 94"/>
        <p:cNvGrpSpPr/>
        <p:nvPr/>
      </p:nvGrpSpPr>
      <p:grpSpPr>
        <a:xfrm>
          <a:off x="0" y="0"/>
          <a:ext cx="0" cy="0"/>
          <a:chOff x="0" y="0"/>
          <a:chExt cx="0" cy="0"/>
        </a:xfrm>
      </p:grpSpPr>
      <p:sp>
        <p:nvSpPr>
          <p:cNvPr id="95" name="Google Shape;95;p19"/>
          <p:cNvSpPr/>
          <p:nvPr/>
        </p:nvSpPr>
        <p:spPr>
          <a:xfrm>
            <a:off x="3864701" y="713790"/>
            <a:ext cx="4871019" cy="3792143"/>
          </a:xfrm>
          <a:custGeom>
            <a:rect b="b" l="l" r="r" t="t"/>
            <a:pathLst>
              <a:path extrusionOk="0" h="111665" w="143434">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rgbClr val="FFFFFF"/>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19"/>
          <p:cNvSpPr/>
          <p:nvPr/>
        </p:nvSpPr>
        <p:spPr>
          <a:xfrm>
            <a:off x="4068509" y="916921"/>
            <a:ext cx="4463700" cy="2850300"/>
          </a:xfrm>
          <a:prstGeom prst="rect">
            <a:avLst/>
          </a:prstGeom>
          <a:solidFill>
            <a:srgbClr val="F3F3F3"/>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solidFill>
                <a:srgbClr val="999999"/>
              </a:solidFill>
              <a:latin typeface="Karla"/>
              <a:ea typeface="Karla"/>
              <a:cs typeface="Karla"/>
              <a:sym typeface="Karla"/>
            </a:endParaRPr>
          </a:p>
        </p:txBody>
      </p:sp>
      <p:sp>
        <p:nvSpPr>
          <p:cNvPr id="97" name="Google Shape;97;p19"/>
          <p:cNvSpPr txBox="1"/>
          <p:nvPr>
            <p:ph type="title"/>
          </p:nvPr>
        </p:nvSpPr>
        <p:spPr>
          <a:xfrm>
            <a:off x="838309" y="1807900"/>
            <a:ext cx="3148200" cy="48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solidFill>
                  <a:srgbClr val="F33784"/>
                </a:solidFill>
                <a:latin typeface="Lato"/>
                <a:ea typeface="Lato"/>
                <a:cs typeface="Lato"/>
                <a:sym typeface="Lato"/>
              </a:rPr>
              <a:t>UBUNTU</a:t>
            </a:r>
            <a:endParaRPr>
              <a:solidFill>
                <a:srgbClr val="F33784"/>
              </a:solidFill>
              <a:latin typeface="Lato"/>
              <a:ea typeface="Lato"/>
              <a:cs typeface="Lato"/>
              <a:sym typeface="Lato"/>
            </a:endParaRPr>
          </a:p>
          <a:p>
            <a:pPr indent="0" lvl="0" marL="0" rtl="0" algn="l">
              <a:spcBef>
                <a:spcPts val="0"/>
              </a:spcBef>
              <a:spcAft>
                <a:spcPts val="0"/>
              </a:spcAft>
              <a:buNone/>
            </a:pPr>
            <a:r>
              <a:rPr lang="es">
                <a:solidFill>
                  <a:srgbClr val="121867"/>
                </a:solidFill>
                <a:latin typeface="Lato"/>
                <a:ea typeface="Lato"/>
                <a:cs typeface="Lato"/>
                <a:sym typeface="Lato"/>
              </a:rPr>
              <a:t>USERS</a:t>
            </a:r>
            <a:endParaRPr>
              <a:solidFill>
                <a:srgbClr val="121867"/>
              </a:solidFill>
              <a:latin typeface="Lato"/>
              <a:ea typeface="Lato"/>
              <a:cs typeface="Lato"/>
              <a:sym typeface="Lato"/>
            </a:endParaRPr>
          </a:p>
        </p:txBody>
      </p:sp>
      <p:sp>
        <p:nvSpPr>
          <p:cNvPr id="98" name="Google Shape;98;p19"/>
          <p:cNvSpPr txBox="1"/>
          <p:nvPr>
            <p:ph idx="1" type="body"/>
          </p:nvPr>
        </p:nvSpPr>
        <p:spPr>
          <a:xfrm>
            <a:off x="838250" y="2419350"/>
            <a:ext cx="2334900" cy="22557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s">
                <a:solidFill>
                  <a:srgbClr val="121867"/>
                </a:solidFill>
                <a:latin typeface="Lato"/>
                <a:ea typeface="Lato"/>
                <a:cs typeface="Lato"/>
                <a:sym typeface="Lato"/>
              </a:rPr>
              <a:t>Añade el Android Studio a tu cajón de apps</a:t>
            </a:r>
            <a:r>
              <a:rPr lang="es">
                <a:solidFill>
                  <a:srgbClr val="121867"/>
                </a:solidFill>
                <a:latin typeface="Lato"/>
                <a:ea typeface="Lato"/>
                <a:cs typeface="Lato"/>
                <a:sym typeface="Lato"/>
              </a:rPr>
              <a:t>.</a:t>
            </a:r>
            <a:endParaRPr>
              <a:solidFill>
                <a:srgbClr val="121867"/>
              </a:solidFill>
              <a:latin typeface="Lato"/>
              <a:ea typeface="Lato"/>
              <a:cs typeface="Lato"/>
              <a:sym typeface="Lato"/>
            </a:endParaRPr>
          </a:p>
        </p:txBody>
      </p:sp>
      <p:pic>
        <p:nvPicPr>
          <p:cNvPr id="99" name="Google Shape;99;p19"/>
          <p:cNvPicPr preferRelativeResize="0"/>
          <p:nvPr/>
        </p:nvPicPr>
        <p:blipFill>
          <a:blip r:embed="rId3">
            <a:alphaModFix/>
          </a:blip>
          <a:stretch>
            <a:fillRect/>
          </a:stretch>
        </p:blipFill>
        <p:spPr>
          <a:xfrm>
            <a:off x="4688575" y="1732463"/>
            <a:ext cx="1219200" cy="1219200"/>
          </a:xfrm>
          <a:prstGeom prst="rect">
            <a:avLst/>
          </a:prstGeom>
          <a:noFill/>
          <a:ln>
            <a:noFill/>
          </a:ln>
        </p:spPr>
      </p:pic>
      <p:pic>
        <p:nvPicPr>
          <p:cNvPr id="100" name="Google Shape;100;p19"/>
          <p:cNvPicPr preferRelativeResize="0"/>
          <p:nvPr/>
        </p:nvPicPr>
        <p:blipFill>
          <a:blip r:embed="rId4">
            <a:alphaModFix/>
          </a:blip>
          <a:stretch>
            <a:fillRect/>
          </a:stretch>
        </p:blipFill>
        <p:spPr>
          <a:xfrm>
            <a:off x="6710600" y="1732452"/>
            <a:ext cx="1219200" cy="1219224"/>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4" name="Shape 444"/>
        <p:cNvGrpSpPr/>
        <p:nvPr/>
      </p:nvGrpSpPr>
      <p:grpSpPr>
        <a:xfrm>
          <a:off x="0" y="0"/>
          <a:ext cx="0" cy="0"/>
          <a:chOff x="0" y="0"/>
          <a:chExt cx="0" cy="0"/>
        </a:xfrm>
      </p:grpSpPr>
      <p:sp>
        <p:nvSpPr>
          <p:cNvPr id="445" name="Google Shape;445;p73"/>
          <p:cNvSpPr txBox="1"/>
          <p:nvPr>
            <p:ph type="ctrTitle"/>
          </p:nvPr>
        </p:nvSpPr>
        <p:spPr>
          <a:xfrm>
            <a:off x="648300" y="3175950"/>
            <a:ext cx="7020300" cy="1182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solidFill>
                  <a:srgbClr val="121867"/>
                </a:solidFill>
                <a:latin typeface="Lato"/>
                <a:ea typeface="Lato"/>
                <a:cs typeface="Lato"/>
                <a:sym typeface="Lato"/>
              </a:rPr>
              <a:t>TEMA 8:</a:t>
            </a:r>
            <a:endParaRPr>
              <a:solidFill>
                <a:srgbClr val="121867"/>
              </a:solidFill>
              <a:latin typeface="Lato"/>
              <a:ea typeface="Lato"/>
              <a:cs typeface="Lato"/>
              <a:sym typeface="Lato"/>
            </a:endParaRPr>
          </a:p>
          <a:p>
            <a:pPr indent="0" lvl="0" marL="0" rtl="0" algn="l">
              <a:spcBef>
                <a:spcPts val="0"/>
              </a:spcBef>
              <a:spcAft>
                <a:spcPts val="0"/>
              </a:spcAft>
              <a:buNone/>
            </a:pPr>
            <a:r>
              <a:rPr b="0" lang="es" sz="3000">
                <a:solidFill>
                  <a:srgbClr val="F33784"/>
                </a:solidFill>
                <a:latin typeface="Lato Black"/>
                <a:ea typeface="Lato Black"/>
                <a:cs typeface="Lato Black"/>
                <a:sym typeface="Lato Black"/>
              </a:rPr>
              <a:t>Recapitulación de</a:t>
            </a:r>
            <a:endParaRPr b="0" sz="3000">
              <a:solidFill>
                <a:srgbClr val="F33784"/>
              </a:solidFill>
              <a:latin typeface="Lato Black"/>
              <a:ea typeface="Lato Black"/>
              <a:cs typeface="Lato Black"/>
              <a:sym typeface="Lato Black"/>
            </a:endParaRPr>
          </a:p>
          <a:p>
            <a:pPr indent="0" lvl="0" marL="0" rtl="0" algn="l">
              <a:spcBef>
                <a:spcPts val="0"/>
              </a:spcBef>
              <a:spcAft>
                <a:spcPts val="0"/>
              </a:spcAft>
              <a:buNone/>
            </a:pPr>
            <a:r>
              <a:rPr b="0" lang="es" sz="3000">
                <a:solidFill>
                  <a:srgbClr val="F33784"/>
                </a:solidFill>
                <a:latin typeface="Lato Black"/>
                <a:ea typeface="Lato Black"/>
                <a:cs typeface="Lato Black"/>
                <a:sym typeface="Lato Black"/>
              </a:rPr>
              <a:t>las anotaciones</a:t>
            </a:r>
            <a:endParaRPr b="0" sz="3000">
              <a:solidFill>
                <a:srgbClr val="F33784"/>
              </a:solidFill>
              <a:latin typeface="Lato Black"/>
              <a:ea typeface="Lato Black"/>
              <a:cs typeface="Lato Black"/>
              <a:sym typeface="Lato Black"/>
            </a:endParaRPr>
          </a:p>
        </p:txBody>
      </p:sp>
      <p:pic>
        <p:nvPicPr>
          <p:cNvPr id="446" name="Google Shape;446;p73"/>
          <p:cNvPicPr preferRelativeResize="0"/>
          <p:nvPr/>
        </p:nvPicPr>
        <p:blipFill>
          <a:blip r:embed="rId3">
            <a:alphaModFix/>
          </a:blip>
          <a:stretch>
            <a:fillRect/>
          </a:stretch>
        </p:blipFill>
        <p:spPr>
          <a:xfrm>
            <a:off x="5969797" y="2027896"/>
            <a:ext cx="2132651" cy="1087724"/>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0" name="Shape 450"/>
        <p:cNvGrpSpPr/>
        <p:nvPr/>
      </p:nvGrpSpPr>
      <p:grpSpPr>
        <a:xfrm>
          <a:off x="0" y="0"/>
          <a:ext cx="0" cy="0"/>
          <a:chOff x="0" y="0"/>
          <a:chExt cx="0" cy="0"/>
        </a:xfrm>
      </p:grpSpPr>
      <p:sp>
        <p:nvSpPr>
          <p:cNvPr id="451" name="Google Shape;451;p74"/>
          <p:cNvSpPr txBox="1"/>
          <p:nvPr>
            <p:ph type="title"/>
          </p:nvPr>
        </p:nvSpPr>
        <p:spPr>
          <a:xfrm>
            <a:off x="838350" y="893500"/>
            <a:ext cx="5324100" cy="48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solidFill>
                  <a:srgbClr val="121867"/>
                </a:solidFill>
                <a:latin typeface="Lato"/>
                <a:ea typeface="Lato"/>
                <a:cs typeface="Lato"/>
                <a:sym typeface="Lato"/>
              </a:rPr>
              <a:t>TEMARIO DEL </a:t>
            </a:r>
            <a:r>
              <a:rPr lang="es">
                <a:solidFill>
                  <a:srgbClr val="F33784"/>
                </a:solidFill>
                <a:latin typeface="Lato"/>
                <a:ea typeface="Lato"/>
                <a:cs typeface="Lato"/>
                <a:sym typeface="Lato"/>
              </a:rPr>
              <a:t>CURSO</a:t>
            </a:r>
            <a:endParaRPr>
              <a:solidFill>
                <a:srgbClr val="121867"/>
              </a:solidFill>
              <a:latin typeface="Lato"/>
              <a:ea typeface="Lato"/>
              <a:cs typeface="Lato"/>
              <a:sym typeface="Lato"/>
            </a:endParaRPr>
          </a:p>
        </p:txBody>
      </p:sp>
      <p:sp>
        <p:nvSpPr>
          <p:cNvPr id="452" name="Google Shape;452;p74"/>
          <p:cNvSpPr txBox="1"/>
          <p:nvPr>
            <p:ph idx="1" type="body"/>
          </p:nvPr>
        </p:nvSpPr>
        <p:spPr>
          <a:xfrm>
            <a:off x="838250" y="1504950"/>
            <a:ext cx="7067400" cy="2255700"/>
          </a:xfrm>
          <a:prstGeom prst="rect">
            <a:avLst/>
          </a:prstGeom>
        </p:spPr>
        <p:txBody>
          <a:bodyPr anchorCtr="0" anchor="t" bIns="91425" lIns="91425" spcFirstLastPara="1" rIns="91425" wrap="square" tIns="91425">
            <a:noAutofit/>
          </a:bodyPr>
          <a:lstStyle/>
          <a:p>
            <a:pPr indent="-355600" lvl="0" marL="457200" rtl="0" algn="l">
              <a:spcBef>
                <a:spcPts val="600"/>
              </a:spcBef>
              <a:spcAft>
                <a:spcPts val="0"/>
              </a:spcAft>
              <a:buClr>
                <a:srgbClr val="121867"/>
              </a:buClr>
              <a:buSzPts val="2000"/>
              <a:buFont typeface="Lato"/>
              <a:buChar char="▸"/>
            </a:pPr>
            <a:r>
              <a:rPr lang="es">
                <a:solidFill>
                  <a:srgbClr val="121867"/>
                </a:solidFill>
                <a:latin typeface="Arial"/>
                <a:ea typeface="Arial"/>
                <a:cs typeface="Arial"/>
                <a:sym typeface="Arial"/>
              </a:rPr>
              <a:t>Introduccion a AndroidAnnotations</a:t>
            </a:r>
            <a:endParaRPr>
              <a:solidFill>
                <a:srgbClr val="121867"/>
              </a:solidFill>
              <a:latin typeface="Lato"/>
              <a:ea typeface="Lato"/>
              <a:cs typeface="Lato"/>
              <a:sym typeface="Lato"/>
            </a:endParaRPr>
          </a:p>
          <a:p>
            <a:pPr indent="-355600" lvl="0" marL="457200" rtl="0" algn="l">
              <a:spcBef>
                <a:spcPts val="0"/>
              </a:spcBef>
              <a:spcAft>
                <a:spcPts val="0"/>
              </a:spcAft>
              <a:buClr>
                <a:srgbClr val="121867"/>
              </a:buClr>
              <a:buSzPts val="2000"/>
              <a:buFont typeface="Lato"/>
              <a:buChar char="▸"/>
            </a:pPr>
            <a:r>
              <a:rPr lang="es">
                <a:solidFill>
                  <a:srgbClr val="121867"/>
                </a:solidFill>
                <a:latin typeface="Arial"/>
                <a:ea typeface="Arial"/>
                <a:cs typeface="Arial"/>
                <a:sym typeface="Arial"/>
              </a:rPr>
              <a:t>Primeras anotaciones</a:t>
            </a:r>
            <a:endParaRPr>
              <a:solidFill>
                <a:srgbClr val="121867"/>
              </a:solidFill>
              <a:latin typeface="Lato"/>
              <a:ea typeface="Lato"/>
              <a:cs typeface="Lato"/>
              <a:sym typeface="Lato"/>
            </a:endParaRPr>
          </a:p>
          <a:p>
            <a:pPr indent="-355600" lvl="0" marL="457200" rtl="0" algn="l">
              <a:spcBef>
                <a:spcPts val="0"/>
              </a:spcBef>
              <a:spcAft>
                <a:spcPts val="0"/>
              </a:spcAft>
              <a:buClr>
                <a:srgbClr val="121867"/>
              </a:buClr>
              <a:buSzPts val="2000"/>
              <a:buFont typeface="Lato"/>
              <a:buChar char="▸"/>
            </a:pPr>
            <a:r>
              <a:rPr lang="es">
                <a:solidFill>
                  <a:srgbClr val="121867"/>
                </a:solidFill>
                <a:latin typeface="Arial"/>
                <a:ea typeface="Arial"/>
                <a:cs typeface="Arial"/>
                <a:sym typeface="Arial"/>
              </a:rPr>
              <a:t>Inyección</a:t>
            </a:r>
            <a:endParaRPr>
              <a:solidFill>
                <a:srgbClr val="121867"/>
              </a:solidFill>
              <a:latin typeface="Arial"/>
              <a:ea typeface="Arial"/>
              <a:cs typeface="Arial"/>
              <a:sym typeface="Arial"/>
            </a:endParaRPr>
          </a:p>
          <a:p>
            <a:pPr indent="-355600" lvl="0" marL="457200" rtl="0" algn="l">
              <a:spcBef>
                <a:spcPts val="0"/>
              </a:spcBef>
              <a:spcAft>
                <a:spcPts val="0"/>
              </a:spcAft>
              <a:buClr>
                <a:srgbClr val="121867"/>
              </a:buClr>
              <a:buSzPts val="2000"/>
              <a:buFont typeface="Arial"/>
              <a:buChar char="▸"/>
            </a:pPr>
            <a:r>
              <a:rPr lang="es">
                <a:solidFill>
                  <a:srgbClr val="121867"/>
                </a:solidFill>
                <a:latin typeface="Arial"/>
                <a:ea typeface="Arial"/>
                <a:cs typeface="Arial"/>
                <a:sym typeface="Arial"/>
              </a:rPr>
              <a:t>Ciclo de vida de una app</a:t>
            </a:r>
            <a:endParaRPr>
              <a:solidFill>
                <a:srgbClr val="121867"/>
              </a:solidFill>
              <a:latin typeface="Arial"/>
              <a:ea typeface="Arial"/>
              <a:cs typeface="Arial"/>
              <a:sym typeface="Arial"/>
            </a:endParaRPr>
          </a:p>
          <a:p>
            <a:pPr indent="-355600" lvl="0" marL="457200" rtl="0" algn="l">
              <a:spcBef>
                <a:spcPts val="0"/>
              </a:spcBef>
              <a:spcAft>
                <a:spcPts val="0"/>
              </a:spcAft>
              <a:buClr>
                <a:srgbClr val="121867"/>
              </a:buClr>
              <a:buSzPts val="2000"/>
              <a:buFont typeface="Arial"/>
              <a:buChar char="▸"/>
            </a:pPr>
            <a:r>
              <a:rPr lang="es">
                <a:solidFill>
                  <a:srgbClr val="121867"/>
                </a:solidFill>
                <a:latin typeface="Arial"/>
                <a:ea typeface="Arial"/>
                <a:cs typeface="Arial"/>
                <a:sym typeface="Arial"/>
              </a:rPr>
              <a:t>Modificaciones de la interfaz</a:t>
            </a:r>
            <a:endParaRPr>
              <a:solidFill>
                <a:srgbClr val="121867"/>
              </a:solidFill>
              <a:latin typeface="Arial"/>
              <a:ea typeface="Arial"/>
              <a:cs typeface="Arial"/>
              <a:sym typeface="Arial"/>
            </a:endParaRPr>
          </a:p>
          <a:p>
            <a:pPr indent="-355600" lvl="0" marL="457200" rtl="0" algn="l">
              <a:spcBef>
                <a:spcPts val="0"/>
              </a:spcBef>
              <a:spcAft>
                <a:spcPts val="0"/>
              </a:spcAft>
              <a:buClr>
                <a:srgbClr val="121867"/>
              </a:buClr>
              <a:buSzPts val="2000"/>
              <a:buFont typeface="Arial"/>
              <a:buChar char="▸"/>
            </a:pPr>
            <a:r>
              <a:rPr lang="es">
                <a:solidFill>
                  <a:srgbClr val="121867"/>
                </a:solidFill>
                <a:latin typeface="Arial"/>
                <a:ea typeface="Arial"/>
                <a:cs typeface="Arial"/>
                <a:sym typeface="Arial"/>
              </a:rPr>
              <a:t>Practica final</a:t>
            </a:r>
            <a:endParaRPr>
              <a:solidFill>
                <a:srgbClr val="121867"/>
              </a:solidFill>
              <a:latin typeface="Arial"/>
              <a:ea typeface="Arial"/>
              <a:cs typeface="Arial"/>
              <a:sym typeface="Arial"/>
            </a:endParaRPr>
          </a:p>
          <a:p>
            <a:pPr indent="-355600" lvl="0" marL="457200" rtl="0" algn="l">
              <a:spcBef>
                <a:spcPts val="0"/>
              </a:spcBef>
              <a:spcAft>
                <a:spcPts val="0"/>
              </a:spcAft>
              <a:buClr>
                <a:srgbClr val="121867"/>
              </a:buClr>
              <a:buSzPts val="2000"/>
              <a:buFont typeface="Arial"/>
              <a:buChar char="▸"/>
            </a:pPr>
            <a:r>
              <a:rPr lang="es">
                <a:solidFill>
                  <a:srgbClr val="121867"/>
                </a:solidFill>
                <a:latin typeface="Arial"/>
                <a:ea typeface="Arial"/>
                <a:cs typeface="Arial"/>
                <a:sym typeface="Arial"/>
              </a:rPr>
              <a:t>Examen</a:t>
            </a:r>
            <a:endParaRPr>
              <a:solidFill>
                <a:srgbClr val="121867"/>
              </a:solidFill>
              <a:latin typeface="Arial"/>
              <a:ea typeface="Arial"/>
              <a:cs typeface="Arial"/>
              <a:sym typeface="Arial"/>
            </a:endParaRPr>
          </a:p>
          <a:p>
            <a:pPr indent="-355600" lvl="0" marL="457200" rtl="0" algn="l">
              <a:spcBef>
                <a:spcPts val="0"/>
              </a:spcBef>
              <a:spcAft>
                <a:spcPts val="0"/>
              </a:spcAft>
              <a:buClr>
                <a:srgbClr val="F33784"/>
              </a:buClr>
              <a:buSzPts val="2000"/>
              <a:buFont typeface="Arial"/>
              <a:buChar char="▸"/>
            </a:pPr>
            <a:r>
              <a:rPr lang="es">
                <a:solidFill>
                  <a:srgbClr val="F33784"/>
                </a:solidFill>
                <a:latin typeface="Arial"/>
                <a:ea typeface="Arial"/>
                <a:cs typeface="Arial"/>
                <a:sym typeface="Arial"/>
              </a:rPr>
              <a:t>Recapitulación de las anotaciones</a:t>
            </a:r>
            <a:endParaRPr>
              <a:solidFill>
                <a:srgbClr val="F33784"/>
              </a:solidFill>
              <a:latin typeface="Arial"/>
              <a:ea typeface="Arial"/>
              <a:cs typeface="Arial"/>
              <a:sym typeface="Arial"/>
            </a:endParaRPr>
          </a:p>
          <a:p>
            <a:pPr indent="0" lvl="0" marL="0" rtl="0" algn="l">
              <a:spcBef>
                <a:spcPts val="600"/>
              </a:spcBef>
              <a:spcAft>
                <a:spcPts val="0"/>
              </a:spcAft>
              <a:buNone/>
            </a:pPr>
            <a:r>
              <a:t/>
            </a:r>
            <a:endParaRPr>
              <a:solidFill>
                <a:srgbClr val="121867"/>
              </a:solidFill>
              <a:latin typeface="Lato"/>
              <a:ea typeface="Lato"/>
              <a:cs typeface="Lato"/>
              <a:sym typeface="Lato"/>
            </a:endParaRPr>
          </a:p>
          <a:p>
            <a:pPr indent="0" lvl="0" marL="0" rtl="0" algn="l">
              <a:spcBef>
                <a:spcPts val="600"/>
              </a:spcBef>
              <a:spcAft>
                <a:spcPts val="0"/>
              </a:spcAft>
              <a:buNone/>
            </a:pPr>
            <a:r>
              <a:t/>
            </a:r>
            <a:endParaRPr>
              <a:solidFill>
                <a:srgbClr val="717173"/>
              </a:solidFill>
              <a:latin typeface="Lato"/>
              <a:ea typeface="Lato"/>
              <a:cs typeface="Lato"/>
              <a:sym typeface="Lato"/>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6" name="Shape 456"/>
        <p:cNvGrpSpPr/>
        <p:nvPr/>
      </p:nvGrpSpPr>
      <p:grpSpPr>
        <a:xfrm>
          <a:off x="0" y="0"/>
          <a:ext cx="0" cy="0"/>
          <a:chOff x="0" y="0"/>
          <a:chExt cx="0" cy="0"/>
        </a:xfrm>
      </p:grpSpPr>
      <p:sp>
        <p:nvSpPr>
          <p:cNvPr id="457" name="Google Shape;457;p75"/>
          <p:cNvSpPr txBox="1"/>
          <p:nvPr/>
        </p:nvSpPr>
        <p:spPr>
          <a:xfrm>
            <a:off x="0" y="1637100"/>
            <a:ext cx="9144000" cy="1869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s" sz="2000">
                <a:solidFill>
                  <a:srgbClr val="121867"/>
                </a:solidFill>
              </a:rPr>
              <a:t>Instalar AndroidAnnotations</a:t>
            </a:r>
            <a:r>
              <a:rPr lang="es" sz="2000">
                <a:solidFill>
                  <a:srgbClr val="121867"/>
                </a:solidFill>
              </a:rPr>
              <a:t>:</a:t>
            </a:r>
            <a:endParaRPr sz="2000">
              <a:solidFill>
                <a:srgbClr val="121867"/>
              </a:solidFill>
            </a:endParaRPr>
          </a:p>
          <a:p>
            <a:pPr indent="457200" lvl="0" marL="0" rtl="0" algn="l">
              <a:lnSpc>
                <a:spcPct val="115000"/>
              </a:lnSpc>
              <a:spcBef>
                <a:spcPts val="0"/>
              </a:spcBef>
              <a:spcAft>
                <a:spcPts val="0"/>
              </a:spcAft>
              <a:buNone/>
            </a:pPr>
            <a:r>
              <a:rPr lang="es" sz="2000">
                <a:solidFill>
                  <a:srgbClr val="121867"/>
                </a:solidFill>
              </a:rPr>
              <a:t>app/build.gradle</a:t>
            </a:r>
            <a:br>
              <a:rPr lang="es" sz="2000">
                <a:solidFill>
                  <a:srgbClr val="121867"/>
                </a:solidFill>
              </a:rPr>
            </a:br>
            <a:r>
              <a:rPr lang="es" sz="1500">
                <a:solidFill>
                  <a:srgbClr val="121867"/>
                </a:solidFill>
              </a:rPr>
              <a:t>		annotationProcessor "org.androidannotations:androidannotations:$AAVersion"</a:t>
            </a:r>
            <a:br>
              <a:rPr lang="es" sz="1500">
                <a:solidFill>
                  <a:srgbClr val="121867"/>
                </a:solidFill>
              </a:rPr>
            </a:br>
            <a:r>
              <a:rPr lang="es" sz="1500">
                <a:solidFill>
                  <a:srgbClr val="121867"/>
                </a:solidFill>
              </a:rPr>
              <a:t>		implementation "org.androidannotations:androidannotations-api:$AAVersion"</a:t>
            </a:r>
            <a:endParaRPr sz="1500">
              <a:solidFill>
                <a:srgbClr val="121867"/>
              </a:solidFill>
            </a:endParaRPr>
          </a:p>
          <a:p>
            <a:pPr indent="0" lvl="0" marL="0" rtl="0" algn="l">
              <a:lnSpc>
                <a:spcPct val="115000"/>
              </a:lnSpc>
              <a:spcBef>
                <a:spcPts val="0"/>
              </a:spcBef>
              <a:spcAft>
                <a:spcPts val="0"/>
              </a:spcAft>
              <a:buNone/>
            </a:pPr>
            <a:r>
              <a:t/>
            </a:r>
            <a:endParaRPr sz="1000">
              <a:solidFill>
                <a:srgbClr val="121867"/>
              </a:solidFill>
            </a:endParaRPr>
          </a:p>
          <a:p>
            <a:pPr indent="0" lvl="0" marL="0" rtl="0" algn="l">
              <a:lnSpc>
                <a:spcPct val="115000"/>
              </a:lnSpc>
              <a:spcBef>
                <a:spcPts val="0"/>
              </a:spcBef>
              <a:spcAft>
                <a:spcPts val="0"/>
              </a:spcAft>
              <a:buClr>
                <a:schemeClr val="dk1"/>
              </a:buClr>
              <a:buSzPts val="1100"/>
              <a:buFont typeface="Arial"/>
              <a:buNone/>
            </a:pPr>
            <a:r>
              <a:rPr b="1" lang="es" sz="2000">
                <a:solidFill>
                  <a:srgbClr val="121867"/>
                </a:solidFill>
              </a:rPr>
              <a:t>“hello world”</a:t>
            </a:r>
            <a:r>
              <a:rPr lang="es" sz="2000">
                <a:solidFill>
                  <a:srgbClr val="121867"/>
                </a:solidFill>
              </a:rPr>
              <a:t> </a:t>
            </a:r>
            <a:r>
              <a:rPr i="1" lang="es" sz="2000">
                <a:solidFill>
                  <a:srgbClr val="121867"/>
                </a:solidFill>
              </a:rPr>
              <a:t>sin</a:t>
            </a:r>
            <a:r>
              <a:rPr lang="es" sz="2000">
                <a:solidFill>
                  <a:srgbClr val="121867"/>
                </a:solidFill>
              </a:rPr>
              <a:t> y </a:t>
            </a:r>
            <a:r>
              <a:rPr i="1" lang="es" sz="2000">
                <a:solidFill>
                  <a:srgbClr val="121867"/>
                </a:solidFill>
              </a:rPr>
              <a:t>con</a:t>
            </a:r>
            <a:r>
              <a:rPr lang="es" sz="2000">
                <a:solidFill>
                  <a:srgbClr val="121867"/>
                </a:solidFill>
              </a:rPr>
              <a:t> AndroidAnnotations</a:t>
            </a:r>
            <a:endParaRPr sz="2000">
              <a:solidFill>
                <a:srgbClr val="121867"/>
              </a:solidFill>
            </a:endParaRPr>
          </a:p>
          <a:p>
            <a:pPr indent="0" lvl="0" marL="0" rtl="0" algn="l">
              <a:lnSpc>
                <a:spcPct val="115000"/>
              </a:lnSpc>
              <a:spcBef>
                <a:spcPts val="0"/>
              </a:spcBef>
              <a:spcAft>
                <a:spcPts val="0"/>
              </a:spcAft>
              <a:buNone/>
            </a:pPr>
            <a:r>
              <a:t/>
            </a:r>
            <a:endParaRPr sz="2000">
              <a:solidFill>
                <a:srgbClr val="121867"/>
              </a:solidFill>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1" name="Shape 461"/>
        <p:cNvGrpSpPr/>
        <p:nvPr/>
      </p:nvGrpSpPr>
      <p:grpSpPr>
        <a:xfrm>
          <a:off x="0" y="0"/>
          <a:ext cx="0" cy="0"/>
          <a:chOff x="0" y="0"/>
          <a:chExt cx="0" cy="0"/>
        </a:xfrm>
      </p:grpSpPr>
      <p:sp>
        <p:nvSpPr>
          <p:cNvPr id="462" name="Google Shape;462;p76"/>
          <p:cNvSpPr txBox="1"/>
          <p:nvPr/>
        </p:nvSpPr>
        <p:spPr>
          <a:xfrm>
            <a:off x="0" y="278250"/>
            <a:ext cx="9144000" cy="4587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900"/>
              </a:spcBef>
              <a:spcAft>
                <a:spcPts val="0"/>
              </a:spcAft>
              <a:buNone/>
            </a:pPr>
            <a:r>
              <a:rPr b="1" lang="es" sz="2000">
                <a:solidFill>
                  <a:srgbClr val="121867"/>
                </a:solidFill>
              </a:rPr>
              <a:t>@EActivity</a:t>
            </a:r>
            <a:r>
              <a:rPr lang="es" sz="2000">
                <a:solidFill>
                  <a:srgbClr val="121867"/>
                </a:solidFill>
              </a:rPr>
              <a:t> -&gt; Permite mejorar una actividad con AndroidAnnotations y permite especificar su layout.</a:t>
            </a:r>
            <a:endParaRPr sz="2000">
              <a:solidFill>
                <a:srgbClr val="121867"/>
              </a:solidFill>
            </a:endParaRPr>
          </a:p>
          <a:p>
            <a:pPr indent="0" lvl="0" marL="0" rtl="0" algn="l">
              <a:lnSpc>
                <a:spcPct val="115000"/>
              </a:lnSpc>
              <a:spcBef>
                <a:spcPts val="900"/>
              </a:spcBef>
              <a:spcAft>
                <a:spcPts val="0"/>
              </a:spcAft>
              <a:buNone/>
            </a:pPr>
            <a:r>
              <a:rPr b="1" lang="es" sz="2000">
                <a:solidFill>
                  <a:srgbClr val="121867"/>
                </a:solidFill>
              </a:rPr>
              <a:t>@EApplication</a:t>
            </a:r>
            <a:r>
              <a:rPr lang="es" sz="2000">
                <a:solidFill>
                  <a:srgbClr val="121867"/>
                </a:solidFill>
              </a:rPr>
              <a:t> -&gt; Permite definir una nueva aplicación dentro del proyecto. Recordar que la clase se debe registrar en el manifest("android:name").</a:t>
            </a:r>
            <a:endParaRPr sz="2000">
              <a:solidFill>
                <a:srgbClr val="121867"/>
              </a:solidFill>
            </a:endParaRPr>
          </a:p>
          <a:p>
            <a:pPr indent="0" lvl="0" marL="0" rtl="0" algn="l">
              <a:lnSpc>
                <a:spcPct val="115000"/>
              </a:lnSpc>
              <a:spcBef>
                <a:spcPts val="0"/>
              </a:spcBef>
              <a:spcAft>
                <a:spcPts val="0"/>
              </a:spcAft>
              <a:buNone/>
            </a:pPr>
            <a:r>
              <a:t/>
            </a:r>
            <a:endParaRPr sz="500">
              <a:solidFill>
                <a:srgbClr val="121867"/>
              </a:solidFill>
            </a:endParaRPr>
          </a:p>
          <a:p>
            <a:pPr indent="0" lvl="0" marL="0" rtl="0" algn="l">
              <a:lnSpc>
                <a:spcPct val="115000"/>
              </a:lnSpc>
              <a:spcBef>
                <a:spcPts val="0"/>
              </a:spcBef>
              <a:spcAft>
                <a:spcPts val="0"/>
              </a:spcAft>
              <a:buNone/>
            </a:pPr>
            <a:r>
              <a:rPr b="1" lang="es" sz="2000">
                <a:solidFill>
                  <a:srgbClr val="121867"/>
                </a:solidFill>
              </a:rPr>
              <a:t>@EBean</a:t>
            </a:r>
            <a:r>
              <a:rPr lang="es" sz="2000">
                <a:solidFill>
                  <a:srgbClr val="121867"/>
                </a:solidFill>
              </a:rPr>
              <a:t> -&gt; Permite definir un bean empleando AndroidAnnotations.</a:t>
            </a:r>
            <a:endParaRPr sz="2000">
              <a:solidFill>
                <a:srgbClr val="121867"/>
              </a:solidFill>
            </a:endParaRPr>
          </a:p>
          <a:p>
            <a:pPr indent="0" lvl="0" marL="0" rtl="0" algn="l">
              <a:lnSpc>
                <a:spcPct val="115000"/>
              </a:lnSpc>
              <a:spcBef>
                <a:spcPts val="0"/>
              </a:spcBef>
              <a:spcAft>
                <a:spcPts val="0"/>
              </a:spcAft>
              <a:buNone/>
            </a:pPr>
            <a:r>
              <a:t/>
            </a:r>
            <a:endParaRPr sz="500">
              <a:solidFill>
                <a:srgbClr val="121867"/>
              </a:solidFill>
            </a:endParaRPr>
          </a:p>
          <a:p>
            <a:pPr indent="0" lvl="0" marL="0" rtl="0" algn="l">
              <a:lnSpc>
                <a:spcPct val="115000"/>
              </a:lnSpc>
              <a:spcBef>
                <a:spcPts val="0"/>
              </a:spcBef>
              <a:spcAft>
                <a:spcPts val="0"/>
              </a:spcAft>
              <a:buNone/>
            </a:pPr>
            <a:r>
              <a:rPr b="1" lang="es" sz="2000">
                <a:solidFill>
                  <a:srgbClr val="121867"/>
                </a:solidFill>
              </a:rPr>
              <a:t>@EView </a:t>
            </a:r>
            <a:r>
              <a:rPr lang="es" sz="2000">
                <a:solidFill>
                  <a:srgbClr val="121867"/>
                </a:solidFill>
              </a:rPr>
              <a:t>-&gt; Permite crear un objeto personalizado de UI.</a:t>
            </a:r>
            <a:endParaRPr sz="2000">
              <a:solidFill>
                <a:srgbClr val="121867"/>
              </a:solidFill>
            </a:endParaRPr>
          </a:p>
          <a:p>
            <a:pPr indent="0" lvl="0" marL="0" rtl="0" algn="l">
              <a:lnSpc>
                <a:spcPct val="115000"/>
              </a:lnSpc>
              <a:spcBef>
                <a:spcPts val="0"/>
              </a:spcBef>
              <a:spcAft>
                <a:spcPts val="0"/>
              </a:spcAft>
              <a:buNone/>
            </a:pPr>
            <a:r>
              <a:t/>
            </a:r>
            <a:endParaRPr sz="500">
              <a:solidFill>
                <a:srgbClr val="121867"/>
              </a:solidFill>
            </a:endParaRPr>
          </a:p>
          <a:p>
            <a:pPr indent="0" lvl="0" marL="0" rtl="0" algn="l">
              <a:lnSpc>
                <a:spcPct val="115000"/>
              </a:lnSpc>
              <a:spcBef>
                <a:spcPts val="0"/>
              </a:spcBef>
              <a:spcAft>
                <a:spcPts val="0"/>
              </a:spcAft>
              <a:buNone/>
            </a:pPr>
            <a:r>
              <a:rPr b="1" lang="es" sz="2000">
                <a:solidFill>
                  <a:srgbClr val="121867"/>
                </a:solidFill>
              </a:rPr>
              <a:t>@EViewGroup</a:t>
            </a:r>
            <a:r>
              <a:rPr lang="es" sz="2000">
                <a:solidFill>
                  <a:srgbClr val="121867"/>
                </a:solidFill>
              </a:rPr>
              <a:t> -&gt; Permite crear un objeto personalizado de UI.</a:t>
            </a:r>
            <a:endParaRPr sz="2000">
              <a:solidFill>
                <a:srgbClr val="121867"/>
              </a:solidFill>
            </a:endParaRPr>
          </a:p>
          <a:p>
            <a:pPr indent="0" lvl="0" marL="0" rtl="0" algn="l">
              <a:lnSpc>
                <a:spcPct val="115000"/>
              </a:lnSpc>
              <a:spcBef>
                <a:spcPts val="0"/>
              </a:spcBef>
              <a:spcAft>
                <a:spcPts val="0"/>
              </a:spcAft>
              <a:buNone/>
            </a:pPr>
            <a:r>
              <a:t/>
            </a:r>
            <a:endParaRPr sz="500">
              <a:solidFill>
                <a:srgbClr val="121867"/>
              </a:solidFill>
            </a:endParaRPr>
          </a:p>
          <a:p>
            <a:pPr indent="0" lvl="0" marL="0" rtl="0" algn="l">
              <a:lnSpc>
                <a:spcPct val="115000"/>
              </a:lnSpc>
              <a:spcBef>
                <a:spcPts val="0"/>
              </a:spcBef>
              <a:spcAft>
                <a:spcPts val="0"/>
              </a:spcAft>
              <a:buNone/>
            </a:pPr>
            <a:r>
              <a:rPr b="1" lang="es" sz="2000">
                <a:solidFill>
                  <a:srgbClr val="121867"/>
                </a:solidFill>
              </a:rPr>
              <a:t>@Fullscreen</a:t>
            </a:r>
            <a:r>
              <a:rPr lang="es" sz="2000">
                <a:solidFill>
                  <a:srgbClr val="121867"/>
                </a:solidFill>
              </a:rPr>
              <a:t> -&gt; Nos permite poner una actividad a pantalla completa.</a:t>
            </a:r>
            <a:endParaRPr sz="2000">
              <a:solidFill>
                <a:srgbClr val="121867"/>
              </a:solidFill>
            </a:endParaRPr>
          </a:p>
          <a:p>
            <a:pPr indent="0" lvl="0" marL="0" rtl="0" algn="l">
              <a:lnSpc>
                <a:spcPct val="115000"/>
              </a:lnSpc>
              <a:spcBef>
                <a:spcPts val="0"/>
              </a:spcBef>
              <a:spcAft>
                <a:spcPts val="0"/>
              </a:spcAft>
              <a:buNone/>
            </a:pPr>
            <a:r>
              <a:t/>
            </a:r>
            <a:endParaRPr sz="500">
              <a:solidFill>
                <a:srgbClr val="121867"/>
              </a:solidFill>
            </a:endParaRPr>
          </a:p>
          <a:p>
            <a:pPr indent="0" lvl="0" marL="0" rtl="0" algn="l">
              <a:lnSpc>
                <a:spcPct val="115000"/>
              </a:lnSpc>
              <a:spcBef>
                <a:spcPts val="900"/>
              </a:spcBef>
              <a:spcAft>
                <a:spcPts val="0"/>
              </a:spcAft>
              <a:buNone/>
            </a:pPr>
            <a:r>
              <a:rPr b="1" lang="es" sz="2000">
                <a:solidFill>
                  <a:srgbClr val="121867"/>
                </a:solidFill>
              </a:rPr>
              <a:t>@WindowFeature</a:t>
            </a:r>
            <a:r>
              <a:rPr lang="es" sz="2000">
                <a:solidFill>
                  <a:srgbClr val="121867"/>
                </a:solidFill>
              </a:rPr>
              <a:t> -&gt; Permite configurar elementos de la vista de una actividad.</a:t>
            </a:r>
            <a:endParaRPr sz="2000">
              <a:solidFill>
                <a:srgbClr val="121867"/>
              </a:solidFill>
            </a:endParaRPr>
          </a:p>
          <a:p>
            <a:pPr indent="0" lvl="0" marL="0" rtl="0" algn="l">
              <a:lnSpc>
                <a:spcPct val="115000"/>
              </a:lnSpc>
              <a:spcBef>
                <a:spcPts val="900"/>
              </a:spcBef>
              <a:spcAft>
                <a:spcPts val="0"/>
              </a:spcAft>
              <a:buNone/>
            </a:pPr>
            <a:r>
              <a:t/>
            </a:r>
            <a:endParaRPr b="1" sz="2000">
              <a:solidFill>
                <a:srgbClr val="121867"/>
              </a:solidFill>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6" name="Shape 466"/>
        <p:cNvGrpSpPr/>
        <p:nvPr/>
      </p:nvGrpSpPr>
      <p:grpSpPr>
        <a:xfrm>
          <a:off x="0" y="0"/>
          <a:ext cx="0" cy="0"/>
          <a:chOff x="0" y="0"/>
          <a:chExt cx="0" cy="0"/>
        </a:xfrm>
      </p:grpSpPr>
      <p:sp>
        <p:nvSpPr>
          <p:cNvPr id="467" name="Google Shape;467;p77"/>
          <p:cNvSpPr txBox="1"/>
          <p:nvPr/>
        </p:nvSpPr>
        <p:spPr>
          <a:xfrm>
            <a:off x="0" y="417300"/>
            <a:ext cx="9144000" cy="4308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s" sz="2000">
                <a:solidFill>
                  <a:srgbClr val="121867"/>
                </a:solidFill>
              </a:rPr>
              <a:t>@Bean</a:t>
            </a:r>
            <a:r>
              <a:rPr lang="es" sz="2000">
                <a:solidFill>
                  <a:srgbClr val="121867"/>
                </a:solidFill>
              </a:rPr>
              <a:t> -&gt; Permite instanciar la anotación @EBea.</a:t>
            </a:r>
            <a:endParaRPr sz="2000">
              <a:solidFill>
                <a:srgbClr val="121867"/>
              </a:solidFill>
            </a:endParaRPr>
          </a:p>
          <a:p>
            <a:pPr indent="0" lvl="0" marL="0" rtl="0" algn="l">
              <a:lnSpc>
                <a:spcPct val="115000"/>
              </a:lnSpc>
              <a:spcBef>
                <a:spcPts val="900"/>
              </a:spcBef>
              <a:spcAft>
                <a:spcPts val="0"/>
              </a:spcAft>
              <a:buNone/>
            </a:pPr>
            <a:br>
              <a:rPr lang="es" sz="2000">
                <a:solidFill>
                  <a:srgbClr val="121867"/>
                </a:solidFill>
              </a:rPr>
            </a:br>
            <a:r>
              <a:rPr b="1" lang="es" sz="2000">
                <a:solidFill>
                  <a:srgbClr val="121867"/>
                </a:solidFill>
              </a:rPr>
              <a:t>@Extra</a:t>
            </a:r>
            <a:r>
              <a:rPr lang="es" sz="2000">
                <a:solidFill>
                  <a:srgbClr val="121867"/>
                </a:solidFill>
              </a:rPr>
              <a:t> -&gt; Permite recibir una información enviada por un intenet, para lo cual empleamos</a:t>
            </a:r>
            <a:br>
              <a:rPr lang="es" sz="2000">
                <a:solidFill>
                  <a:srgbClr val="121867"/>
                </a:solidFill>
              </a:rPr>
            </a:br>
            <a:r>
              <a:rPr lang="es" sz="2000">
                <a:solidFill>
                  <a:srgbClr val="121867"/>
                </a:solidFill>
              </a:rPr>
              <a:t>        </a:t>
            </a:r>
            <a:r>
              <a:rPr lang="es" sz="1500">
                <a:solidFill>
                  <a:srgbClr val="121867"/>
                </a:solidFill>
              </a:rPr>
              <a:t>&lt;CLASS&gt;_.intent(&lt;CONTEXT&gt;).&lt;VAR_WITH_EXTRA&gt;(&lt;MESSAGE&gt;).start() ;</a:t>
            </a:r>
            <a:endParaRPr sz="1500">
              <a:solidFill>
                <a:srgbClr val="121867"/>
              </a:solidFill>
            </a:endParaRPr>
          </a:p>
          <a:p>
            <a:pPr indent="0" lvl="0" marL="0" rtl="0" algn="l">
              <a:lnSpc>
                <a:spcPct val="115000"/>
              </a:lnSpc>
              <a:spcBef>
                <a:spcPts val="900"/>
              </a:spcBef>
              <a:spcAft>
                <a:spcPts val="0"/>
              </a:spcAft>
              <a:buNone/>
            </a:pPr>
            <a:br>
              <a:rPr lang="es" sz="2000">
                <a:solidFill>
                  <a:srgbClr val="121867"/>
                </a:solidFill>
              </a:rPr>
            </a:br>
            <a:r>
              <a:rPr b="1" lang="es" sz="2000">
                <a:solidFill>
                  <a:srgbClr val="121867"/>
                </a:solidFill>
              </a:rPr>
              <a:t>@App</a:t>
            </a:r>
            <a:r>
              <a:rPr lang="es" sz="2000">
                <a:solidFill>
                  <a:srgbClr val="121867"/>
                </a:solidFill>
              </a:rPr>
              <a:t> -&gt; Permite instanciar la anotación @EApplication. Permite ser configurado tanto a nivel de objeto como de método.</a:t>
            </a:r>
            <a:endParaRPr sz="2000">
              <a:solidFill>
                <a:srgbClr val="121867"/>
              </a:solidFill>
            </a:endParaRPr>
          </a:p>
          <a:p>
            <a:pPr indent="0" lvl="0" marL="0" rtl="0" algn="l">
              <a:lnSpc>
                <a:spcPct val="115000"/>
              </a:lnSpc>
              <a:spcBef>
                <a:spcPts val="900"/>
              </a:spcBef>
              <a:spcAft>
                <a:spcPts val="900"/>
              </a:spcAft>
              <a:buNone/>
            </a:pPr>
            <a:br>
              <a:rPr lang="es" sz="2000">
                <a:solidFill>
                  <a:srgbClr val="121867"/>
                </a:solidFill>
              </a:rPr>
            </a:br>
            <a:r>
              <a:rPr b="1" lang="es" sz="2000">
                <a:solidFill>
                  <a:srgbClr val="121867"/>
                </a:solidFill>
              </a:rPr>
              <a:t>@RootContext</a:t>
            </a:r>
            <a:r>
              <a:rPr lang="es" sz="2000">
                <a:solidFill>
                  <a:srgbClr val="121867"/>
                </a:solidFill>
              </a:rPr>
              <a:t> -&gt; Permite obtener el contexto de la aplicación. Permite ser configurado tanto a nivel de objeto como de método.</a:t>
            </a:r>
            <a:endParaRPr sz="2000">
              <a:solidFill>
                <a:srgbClr val="121867"/>
              </a:solidFill>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1" name="Shape 471"/>
        <p:cNvGrpSpPr/>
        <p:nvPr/>
      </p:nvGrpSpPr>
      <p:grpSpPr>
        <a:xfrm>
          <a:off x="0" y="0"/>
          <a:ext cx="0" cy="0"/>
          <a:chOff x="0" y="0"/>
          <a:chExt cx="0" cy="0"/>
        </a:xfrm>
      </p:grpSpPr>
      <p:sp>
        <p:nvSpPr>
          <p:cNvPr id="472" name="Google Shape;472;p78"/>
          <p:cNvSpPr txBox="1"/>
          <p:nvPr/>
        </p:nvSpPr>
        <p:spPr>
          <a:xfrm>
            <a:off x="0" y="417300"/>
            <a:ext cx="9144000" cy="4308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s" sz="2000">
                <a:solidFill>
                  <a:srgbClr val="121867"/>
                </a:solidFill>
              </a:rPr>
              <a:t>@AfterExtras</a:t>
            </a:r>
            <a:r>
              <a:rPr lang="es" sz="2000">
                <a:solidFill>
                  <a:srgbClr val="121867"/>
                </a:solidFill>
              </a:rPr>
              <a:t> -&gt; Permite hacer </a:t>
            </a:r>
            <a:r>
              <a:rPr lang="es" sz="2000">
                <a:solidFill>
                  <a:srgbClr val="121867"/>
                </a:solidFill>
              </a:rPr>
              <a:t>operaciones</a:t>
            </a:r>
            <a:r>
              <a:rPr lang="es" sz="2000">
                <a:solidFill>
                  <a:srgbClr val="121867"/>
                </a:solidFill>
              </a:rPr>
              <a:t> tras realizar las inyección de los extra.</a:t>
            </a:r>
            <a:endParaRPr sz="2000">
              <a:solidFill>
                <a:srgbClr val="121867"/>
              </a:solidFill>
            </a:endParaRPr>
          </a:p>
          <a:p>
            <a:pPr indent="0" lvl="0" marL="0" rtl="0" algn="l">
              <a:lnSpc>
                <a:spcPct val="115000"/>
              </a:lnSpc>
              <a:spcBef>
                <a:spcPts val="900"/>
              </a:spcBef>
              <a:spcAft>
                <a:spcPts val="0"/>
              </a:spcAft>
              <a:buNone/>
            </a:pPr>
            <a:br>
              <a:rPr lang="es" sz="2000">
                <a:solidFill>
                  <a:srgbClr val="121867"/>
                </a:solidFill>
              </a:rPr>
            </a:br>
            <a:r>
              <a:rPr b="1" lang="es" sz="2000">
                <a:solidFill>
                  <a:srgbClr val="121867"/>
                </a:solidFill>
              </a:rPr>
              <a:t>@AfterInject</a:t>
            </a:r>
            <a:r>
              <a:rPr lang="es" sz="2000">
                <a:solidFill>
                  <a:srgbClr val="121867"/>
                </a:solidFill>
              </a:rPr>
              <a:t> -&gt; Permite hacer operaciones tras realizar las inyección de las inejcciones.</a:t>
            </a:r>
            <a:endParaRPr sz="2000">
              <a:solidFill>
                <a:srgbClr val="121867"/>
              </a:solidFill>
            </a:endParaRPr>
          </a:p>
          <a:p>
            <a:pPr indent="0" lvl="0" marL="0" rtl="0" algn="l">
              <a:lnSpc>
                <a:spcPct val="115000"/>
              </a:lnSpc>
              <a:spcBef>
                <a:spcPts val="900"/>
              </a:spcBef>
              <a:spcAft>
                <a:spcPts val="900"/>
              </a:spcAft>
              <a:buNone/>
            </a:pPr>
            <a:br>
              <a:rPr lang="es" sz="2000">
                <a:solidFill>
                  <a:srgbClr val="121867"/>
                </a:solidFill>
              </a:rPr>
            </a:br>
            <a:r>
              <a:rPr b="1" lang="es" sz="2000">
                <a:solidFill>
                  <a:srgbClr val="121867"/>
                </a:solidFill>
              </a:rPr>
              <a:t>@AfterViews</a:t>
            </a:r>
            <a:r>
              <a:rPr lang="es" sz="2000">
                <a:solidFill>
                  <a:srgbClr val="121867"/>
                </a:solidFill>
              </a:rPr>
              <a:t> -&gt; Permite hacer </a:t>
            </a:r>
            <a:r>
              <a:rPr lang="es" sz="2000">
                <a:solidFill>
                  <a:srgbClr val="121867"/>
                </a:solidFill>
              </a:rPr>
              <a:t>operaciones</a:t>
            </a:r>
            <a:r>
              <a:rPr lang="es" sz="2000">
                <a:solidFill>
                  <a:srgbClr val="121867"/>
                </a:solidFill>
              </a:rPr>
              <a:t> tras realizar las inyección de las vistas</a:t>
            </a:r>
            <a:r>
              <a:rPr lang="es" sz="2000">
                <a:solidFill>
                  <a:srgbClr val="121867"/>
                </a:solidFill>
              </a:rPr>
              <a:t>.</a:t>
            </a:r>
            <a:endParaRPr sz="2000">
              <a:solidFill>
                <a:srgbClr val="121867"/>
              </a:solidFill>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6" name="Shape 476"/>
        <p:cNvGrpSpPr/>
        <p:nvPr/>
      </p:nvGrpSpPr>
      <p:grpSpPr>
        <a:xfrm>
          <a:off x="0" y="0"/>
          <a:ext cx="0" cy="0"/>
          <a:chOff x="0" y="0"/>
          <a:chExt cx="0" cy="0"/>
        </a:xfrm>
      </p:grpSpPr>
      <p:sp>
        <p:nvSpPr>
          <p:cNvPr id="477" name="Google Shape;477;p79"/>
          <p:cNvSpPr txBox="1"/>
          <p:nvPr/>
        </p:nvSpPr>
        <p:spPr>
          <a:xfrm>
            <a:off x="0" y="208650"/>
            <a:ext cx="9144000" cy="4726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s" sz="2000">
                <a:solidFill>
                  <a:srgbClr val="121867"/>
                </a:solidFill>
              </a:rPr>
              <a:t>@StringRes</a:t>
            </a:r>
            <a:r>
              <a:rPr lang="es" sz="2000">
                <a:solidFill>
                  <a:srgbClr val="121867"/>
                </a:solidFill>
              </a:rPr>
              <a:t> -&gt; Permite obtener los recursos de strings.xml.</a:t>
            </a:r>
            <a:endParaRPr sz="2000">
              <a:solidFill>
                <a:srgbClr val="121867"/>
              </a:solidFill>
            </a:endParaRPr>
          </a:p>
          <a:p>
            <a:pPr indent="0" lvl="0" marL="0" rtl="0" algn="l">
              <a:lnSpc>
                <a:spcPct val="115000"/>
              </a:lnSpc>
              <a:spcBef>
                <a:spcPts val="900"/>
              </a:spcBef>
              <a:spcAft>
                <a:spcPts val="0"/>
              </a:spcAft>
              <a:buNone/>
            </a:pPr>
            <a:br>
              <a:rPr lang="es" sz="500">
                <a:solidFill>
                  <a:srgbClr val="121867"/>
                </a:solidFill>
              </a:rPr>
            </a:br>
            <a:r>
              <a:rPr b="1" lang="es" sz="2000">
                <a:solidFill>
                  <a:srgbClr val="121867"/>
                </a:solidFill>
              </a:rPr>
              <a:t>@ColorRes</a:t>
            </a:r>
            <a:r>
              <a:rPr lang="es" sz="2000">
                <a:solidFill>
                  <a:srgbClr val="121867"/>
                </a:solidFill>
              </a:rPr>
              <a:t> -&gt; Permite </a:t>
            </a:r>
            <a:r>
              <a:rPr lang="es" sz="2000">
                <a:solidFill>
                  <a:srgbClr val="121867"/>
                </a:solidFill>
              </a:rPr>
              <a:t>obtener</a:t>
            </a:r>
            <a:r>
              <a:rPr lang="es" sz="2000">
                <a:solidFill>
                  <a:srgbClr val="121867"/>
                </a:solidFill>
              </a:rPr>
              <a:t> los recursos de colors.xml.</a:t>
            </a:r>
            <a:br>
              <a:rPr lang="es" sz="2000">
                <a:solidFill>
                  <a:srgbClr val="121867"/>
                </a:solidFill>
              </a:rPr>
            </a:br>
            <a:endParaRPr sz="500">
              <a:solidFill>
                <a:srgbClr val="121867"/>
              </a:solidFill>
            </a:endParaRPr>
          </a:p>
          <a:p>
            <a:pPr indent="0" lvl="0" marL="0" rtl="0" algn="l">
              <a:lnSpc>
                <a:spcPct val="115000"/>
              </a:lnSpc>
              <a:spcBef>
                <a:spcPts val="900"/>
              </a:spcBef>
              <a:spcAft>
                <a:spcPts val="0"/>
              </a:spcAft>
              <a:buNone/>
            </a:pPr>
            <a:r>
              <a:rPr b="1" lang="es" sz="2000">
                <a:solidFill>
                  <a:srgbClr val="121867"/>
                </a:solidFill>
              </a:rPr>
              <a:t>@BooleanRes</a:t>
            </a:r>
            <a:r>
              <a:rPr lang="es" sz="2000">
                <a:solidFill>
                  <a:srgbClr val="121867"/>
                </a:solidFill>
              </a:rPr>
              <a:t> -&gt; Permite </a:t>
            </a:r>
            <a:r>
              <a:rPr lang="es" sz="2000">
                <a:solidFill>
                  <a:srgbClr val="121867"/>
                </a:solidFill>
              </a:rPr>
              <a:t>obtener</a:t>
            </a:r>
            <a:r>
              <a:rPr lang="es" sz="2000">
                <a:solidFill>
                  <a:srgbClr val="121867"/>
                </a:solidFill>
              </a:rPr>
              <a:t> los recursos de booleans.xml.</a:t>
            </a:r>
            <a:endParaRPr sz="2000">
              <a:solidFill>
                <a:srgbClr val="121867"/>
              </a:solidFill>
            </a:endParaRPr>
          </a:p>
          <a:p>
            <a:pPr indent="0" lvl="0" marL="0" rtl="0" algn="l">
              <a:lnSpc>
                <a:spcPct val="115000"/>
              </a:lnSpc>
              <a:spcBef>
                <a:spcPts val="900"/>
              </a:spcBef>
              <a:spcAft>
                <a:spcPts val="0"/>
              </a:spcAft>
              <a:buNone/>
            </a:pPr>
            <a:br>
              <a:rPr lang="es" sz="500">
                <a:solidFill>
                  <a:srgbClr val="121867"/>
                </a:solidFill>
              </a:rPr>
            </a:br>
            <a:r>
              <a:rPr b="1" lang="es" sz="2000">
                <a:solidFill>
                  <a:srgbClr val="121867"/>
                </a:solidFill>
              </a:rPr>
              <a:t>@AnimationRes</a:t>
            </a:r>
            <a:r>
              <a:rPr lang="es" sz="2000">
                <a:solidFill>
                  <a:srgbClr val="121867"/>
                </a:solidFill>
              </a:rPr>
              <a:t> -&gt; Permite </a:t>
            </a:r>
            <a:r>
              <a:rPr lang="es" sz="2000">
                <a:solidFill>
                  <a:srgbClr val="121867"/>
                </a:solidFill>
              </a:rPr>
              <a:t>obtener</a:t>
            </a:r>
            <a:r>
              <a:rPr lang="es" sz="2000">
                <a:solidFill>
                  <a:srgbClr val="121867"/>
                </a:solidFill>
              </a:rPr>
              <a:t> los recursos de anim.[animation].xml.</a:t>
            </a:r>
            <a:endParaRPr sz="2000">
              <a:solidFill>
                <a:srgbClr val="121867"/>
              </a:solidFill>
            </a:endParaRPr>
          </a:p>
          <a:p>
            <a:pPr indent="0" lvl="0" marL="0" rtl="0" algn="l">
              <a:lnSpc>
                <a:spcPct val="115000"/>
              </a:lnSpc>
              <a:spcBef>
                <a:spcPts val="900"/>
              </a:spcBef>
              <a:spcAft>
                <a:spcPts val="0"/>
              </a:spcAft>
              <a:buNone/>
            </a:pPr>
            <a:br>
              <a:rPr lang="es" sz="500">
                <a:solidFill>
                  <a:srgbClr val="121867"/>
                </a:solidFill>
              </a:rPr>
            </a:br>
            <a:r>
              <a:rPr b="1" lang="es" sz="2000">
                <a:solidFill>
                  <a:srgbClr val="121867"/>
                </a:solidFill>
              </a:rPr>
              <a:t>@IntArrayRes</a:t>
            </a:r>
            <a:r>
              <a:rPr lang="es" sz="2000">
                <a:solidFill>
                  <a:srgbClr val="121867"/>
                </a:solidFill>
              </a:rPr>
              <a:t> -&gt; </a:t>
            </a:r>
            <a:r>
              <a:rPr i="1" lang="es" sz="2000">
                <a:solidFill>
                  <a:srgbClr val="121867"/>
                </a:solidFill>
              </a:rPr>
              <a:t>Práctica final</a:t>
            </a:r>
            <a:r>
              <a:rPr lang="es" sz="2000">
                <a:solidFill>
                  <a:srgbClr val="121867"/>
                </a:solidFill>
              </a:rPr>
              <a:t> -&gt; Permite </a:t>
            </a:r>
            <a:r>
              <a:rPr lang="es" sz="2000">
                <a:solidFill>
                  <a:srgbClr val="121867"/>
                </a:solidFill>
              </a:rPr>
              <a:t>obtener</a:t>
            </a:r>
            <a:r>
              <a:rPr lang="es" sz="2000">
                <a:solidFill>
                  <a:srgbClr val="121867"/>
                </a:solidFill>
              </a:rPr>
              <a:t> los recursos en array.</a:t>
            </a:r>
            <a:endParaRPr sz="2000">
              <a:solidFill>
                <a:srgbClr val="121867"/>
              </a:solidFill>
            </a:endParaRPr>
          </a:p>
          <a:p>
            <a:pPr indent="0" lvl="0" marL="0" rtl="0" algn="l">
              <a:lnSpc>
                <a:spcPct val="115000"/>
              </a:lnSpc>
              <a:spcBef>
                <a:spcPts val="900"/>
              </a:spcBef>
              <a:spcAft>
                <a:spcPts val="900"/>
              </a:spcAft>
              <a:buNone/>
            </a:pPr>
            <a:br>
              <a:rPr lang="es" sz="500">
                <a:solidFill>
                  <a:srgbClr val="121867"/>
                </a:solidFill>
              </a:rPr>
            </a:br>
            <a:r>
              <a:rPr lang="es" sz="1500">
                <a:solidFill>
                  <a:srgbClr val="121867"/>
                </a:solidFill>
              </a:rPr>
              <a:t>        &lt;array name="hulk_colors"&gt;</a:t>
            </a:r>
            <a:br>
              <a:rPr lang="es" sz="1500">
                <a:solidFill>
                  <a:srgbClr val="121867"/>
                </a:solidFill>
              </a:rPr>
            </a:br>
            <a:r>
              <a:rPr lang="es" sz="1500">
                <a:solidFill>
                  <a:srgbClr val="121867"/>
                </a:solidFill>
              </a:rPr>
              <a:t>            &lt;item&gt;@color/hulk_1&lt;/item&gt;</a:t>
            </a:r>
            <a:br>
              <a:rPr lang="es" sz="1500">
                <a:solidFill>
                  <a:srgbClr val="121867"/>
                </a:solidFill>
              </a:rPr>
            </a:br>
            <a:r>
              <a:rPr lang="es" sz="1500">
                <a:solidFill>
                  <a:srgbClr val="121867"/>
                </a:solidFill>
              </a:rPr>
              <a:t>            &lt;item&gt;@color/hulk_2&lt;/item&gt;</a:t>
            </a:r>
            <a:br>
              <a:rPr lang="es" sz="1500">
                <a:solidFill>
                  <a:srgbClr val="121867"/>
                </a:solidFill>
              </a:rPr>
            </a:br>
            <a:r>
              <a:rPr lang="es" sz="1500">
                <a:solidFill>
                  <a:srgbClr val="121867"/>
                </a:solidFill>
              </a:rPr>
              <a:t>            &lt;item&gt;@color/hulk_3&lt;/item&gt;</a:t>
            </a:r>
            <a:br>
              <a:rPr lang="es" sz="1500">
                <a:solidFill>
                  <a:srgbClr val="121867"/>
                </a:solidFill>
              </a:rPr>
            </a:br>
            <a:r>
              <a:rPr lang="es" sz="1500">
                <a:solidFill>
                  <a:srgbClr val="121867"/>
                </a:solidFill>
              </a:rPr>
              <a:t>            &lt;item&gt;@color/hulk_4&lt;/item&gt;</a:t>
            </a:r>
            <a:br>
              <a:rPr lang="es" sz="1500">
                <a:solidFill>
                  <a:srgbClr val="121867"/>
                </a:solidFill>
              </a:rPr>
            </a:br>
            <a:r>
              <a:rPr lang="es" sz="1500">
                <a:solidFill>
                  <a:srgbClr val="121867"/>
                </a:solidFill>
              </a:rPr>
              <a:t>            &lt;item&gt;@color/hulk_5&lt;/item&gt;</a:t>
            </a:r>
            <a:br>
              <a:rPr lang="es" sz="1500">
                <a:solidFill>
                  <a:srgbClr val="121867"/>
                </a:solidFill>
              </a:rPr>
            </a:br>
            <a:r>
              <a:rPr lang="es" sz="1500">
                <a:solidFill>
                  <a:srgbClr val="121867"/>
                </a:solidFill>
              </a:rPr>
              <a:t>        &lt;/array&gt;</a:t>
            </a:r>
            <a:endParaRPr sz="1500">
              <a:solidFill>
                <a:srgbClr val="121867"/>
              </a:solidFill>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1" name="Shape 481"/>
        <p:cNvGrpSpPr/>
        <p:nvPr/>
      </p:nvGrpSpPr>
      <p:grpSpPr>
        <a:xfrm>
          <a:off x="0" y="0"/>
          <a:ext cx="0" cy="0"/>
          <a:chOff x="0" y="0"/>
          <a:chExt cx="0" cy="0"/>
        </a:xfrm>
      </p:grpSpPr>
      <p:sp>
        <p:nvSpPr>
          <p:cNvPr id="482" name="Google Shape;482;p80"/>
          <p:cNvSpPr txBox="1"/>
          <p:nvPr>
            <p:ph idx="4294967295" type="ctrTitle"/>
          </p:nvPr>
        </p:nvSpPr>
        <p:spPr>
          <a:xfrm>
            <a:off x="685800" y="1964350"/>
            <a:ext cx="4531500" cy="115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sz="3600">
                <a:solidFill>
                  <a:srgbClr val="F33784"/>
                </a:solidFill>
                <a:latin typeface="Lato"/>
                <a:ea typeface="Lato"/>
                <a:cs typeface="Lato"/>
                <a:sym typeface="Lato"/>
              </a:rPr>
              <a:t>THANKS!</a:t>
            </a:r>
            <a:endParaRPr sz="3600">
              <a:solidFill>
                <a:srgbClr val="F33784"/>
              </a:solidFill>
              <a:latin typeface="Lato"/>
              <a:ea typeface="Lato"/>
              <a:cs typeface="Lato"/>
              <a:sym typeface="Lato"/>
            </a:endParaRPr>
          </a:p>
        </p:txBody>
      </p:sp>
      <p:sp>
        <p:nvSpPr>
          <p:cNvPr id="483" name="Google Shape;483;p80"/>
          <p:cNvSpPr txBox="1"/>
          <p:nvPr>
            <p:ph idx="4294967295" type="subTitle"/>
          </p:nvPr>
        </p:nvSpPr>
        <p:spPr>
          <a:xfrm>
            <a:off x="685800" y="3163925"/>
            <a:ext cx="4531500" cy="7848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s" sz="3600">
                <a:solidFill>
                  <a:srgbClr val="121867"/>
                </a:solidFill>
                <a:latin typeface="Lato"/>
                <a:ea typeface="Lato"/>
                <a:cs typeface="Lato"/>
                <a:sym typeface="Lato"/>
              </a:rPr>
              <a:t>Any questions?</a:t>
            </a:r>
            <a:endParaRPr sz="3600">
              <a:solidFill>
                <a:srgbClr val="121867"/>
              </a:solidFill>
              <a:latin typeface="Lato"/>
              <a:ea typeface="Lato"/>
              <a:cs typeface="Lato"/>
              <a:sym typeface="Lato"/>
            </a:endParaRPr>
          </a:p>
        </p:txBody>
      </p:sp>
      <p:sp>
        <p:nvSpPr>
          <p:cNvPr id="484" name="Google Shape;484;p80"/>
          <p:cNvSpPr txBox="1"/>
          <p:nvPr>
            <p:ph idx="4294967295" type="body"/>
          </p:nvPr>
        </p:nvSpPr>
        <p:spPr>
          <a:xfrm>
            <a:off x="685800" y="3836000"/>
            <a:ext cx="6576000" cy="10071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s">
                <a:solidFill>
                  <a:srgbClr val="121867"/>
                </a:solidFill>
                <a:latin typeface="Lato"/>
                <a:ea typeface="Lato"/>
                <a:cs typeface="Lato"/>
                <a:sym typeface="Lato"/>
              </a:rPr>
              <a:t>You can find me at @username &amp; user@mail.me</a:t>
            </a:r>
            <a:endParaRPr>
              <a:solidFill>
                <a:srgbClr val="121867"/>
              </a:solidFill>
              <a:latin typeface="Lato"/>
              <a:ea typeface="Lato"/>
              <a:cs typeface="Lato"/>
              <a:sym typeface="Lato"/>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8" name="Shape 488"/>
        <p:cNvGrpSpPr/>
        <p:nvPr/>
      </p:nvGrpSpPr>
      <p:grpSpPr>
        <a:xfrm>
          <a:off x="0" y="0"/>
          <a:ext cx="0" cy="0"/>
          <a:chOff x="0" y="0"/>
          <a:chExt cx="0" cy="0"/>
        </a:xfrm>
      </p:grpSpPr>
      <p:grpSp>
        <p:nvGrpSpPr>
          <p:cNvPr id="489" name="Google Shape;489;p81"/>
          <p:cNvGrpSpPr/>
          <p:nvPr/>
        </p:nvGrpSpPr>
        <p:grpSpPr>
          <a:xfrm>
            <a:off x="348747" y="333019"/>
            <a:ext cx="342903" cy="447293"/>
            <a:chOff x="590250" y="244200"/>
            <a:chExt cx="407975" cy="532175"/>
          </a:xfrm>
        </p:grpSpPr>
        <p:sp>
          <p:nvSpPr>
            <p:cNvPr id="490" name="Google Shape;490;p81"/>
            <p:cNvSpPr/>
            <p:nvPr/>
          </p:nvSpPr>
          <p:spPr>
            <a:xfrm>
              <a:off x="623125" y="313625"/>
              <a:ext cx="375100" cy="462750"/>
            </a:xfrm>
            <a:custGeom>
              <a:rect b="b" l="l" r="r" t="t"/>
              <a:pathLst>
                <a:path extrusionOk="0" fill="none" h="18510" w="15004">
                  <a:moveTo>
                    <a:pt x="1" y="17536"/>
                  </a:moveTo>
                  <a:lnTo>
                    <a:pt x="1" y="17536"/>
                  </a:lnTo>
                  <a:lnTo>
                    <a:pt x="1" y="17536"/>
                  </a:lnTo>
                  <a:lnTo>
                    <a:pt x="25" y="17682"/>
                  </a:lnTo>
                  <a:lnTo>
                    <a:pt x="49" y="17852"/>
                  </a:lnTo>
                  <a:lnTo>
                    <a:pt x="123" y="18023"/>
                  </a:lnTo>
                  <a:lnTo>
                    <a:pt x="220" y="18193"/>
                  </a:lnTo>
                  <a:lnTo>
                    <a:pt x="293" y="18291"/>
                  </a:lnTo>
                  <a:lnTo>
                    <a:pt x="390" y="18364"/>
                  </a:lnTo>
                  <a:lnTo>
                    <a:pt x="488" y="18412"/>
                  </a:lnTo>
                  <a:lnTo>
                    <a:pt x="610" y="18461"/>
                  </a:lnTo>
                  <a:lnTo>
                    <a:pt x="756" y="18510"/>
                  </a:lnTo>
                  <a:lnTo>
                    <a:pt x="926" y="18510"/>
                  </a:lnTo>
                  <a:lnTo>
                    <a:pt x="14468" y="18510"/>
                  </a:lnTo>
                  <a:lnTo>
                    <a:pt x="14468" y="18510"/>
                  </a:lnTo>
                  <a:lnTo>
                    <a:pt x="14541" y="18510"/>
                  </a:lnTo>
                  <a:lnTo>
                    <a:pt x="14614" y="18485"/>
                  </a:lnTo>
                  <a:lnTo>
                    <a:pt x="14736" y="18412"/>
                  </a:lnTo>
                  <a:lnTo>
                    <a:pt x="14833" y="18291"/>
                  </a:lnTo>
                  <a:lnTo>
                    <a:pt x="14906" y="18144"/>
                  </a:lnTo>
                  <a:lnTo>
                    <a:pt x="14955" y="17974"/>
                  </a:lnTo>
                  <a:lnTo>
                    <a:pt x="14979" y="17779"/>
                  </a:lnTo>
                  <a:lnTo>
                    <a:pt x="15003" y="17438"/>
                  </a:lnTo>
                  <a:lnTo>
                    <a:pt x="15003" y="487"/>
                  </a:lnTo>
                  <a:lnTo>
                    <a:pt x="15003" y="487"/>
                  </a:lnTo>
                  <a:lnTo>
                    <a:pt x="15003" y="341"/>
                  </a:lnTo>
                  <a:lnTo>
                    <a:pt x="14979" y="219"/>
                  </a:lnTo>
                  <a:lnTo>
                    <a:pt x="14955" y="146"/>
                  </a:lnTo>
                  <a:lnTo>
                    <a:pt x="14906" y="73"/>
                  </a:lnTo>
                  <a:lnTo>
                    <a:pt x="14833" y="49"/>
                  </a:lnTo>
                  <a:lnTo>
                    <a:pt x="14736" y="24"/>
                  </a:lnTo>
                  <a:lnTo>
                    <a:pt x="14468"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81"/>
            <p:cNvSpPr/>
            <p:nvPr/>
          </p:nvSpPr>
          <p:spPr>
            <a:xfrm>
              <a:off x="590250" y="269775"/>
              <a:ext cx="377525" cy="462775"/>
            </a:xfrm>
            <a:custGeom>
              <a:rect b="b" l="l" r="r" t="t"/>
              <a:pathLst>
                <a:path extrusionOk="0" fill="none" h="18511" w="15101">
                  <a:moveTo>
                    <a:pt x="14321" y="0"/>
                  </a:moveTo>
                  <a:lnTo>
                    <a:pt x="780" y="0"/>
                  </a:lnTo>
                  <a:lnTo>
                    <a:pt x="780" y="0"/>
                  </a:lnTo>
                  <a:lnTo>
                    <a:pt x="634" y="25"/>
                  </a:lnTo>
                  <a:lnTo>
                    <a:pt x="488" y="74"/>
                  </a:lnTo>
                  <a:lnTo>
                    <a:pt x="342" y="122"/>
                  </a:lnTo>
                  <a:lnTo>
                    <a:pt x="220" y="220"/>
                  </a:lnTo>
                  <a:lnTo>
                    <a:pt x="122" y="341"/>
                  </a:lnTo>
                  <a:lnTo>
                    <a:pt x="74" y="488"/>
                  </a:lnTo>
                  <a:lnTo>
                    <a:pt x="25" y="634"/>
                  </a:lnTo>
                  <a:lnTo>
                    <a:pt x="1" y="780"/>
                  </a:lnTo>
                  <a:lnTo>
                    <a:pt x="1" y="17731"/>
                  </a:lnTo>
                  <a:lnTo>
                    <a:pt x="1" y="17731"/>
                  </a:lnTo>
                  <a:lnTo>
                    <a:pt x="25" y="17877"/>
                  </a:lnTo>
                  <a:lnTo>
                    <a:pt x="74" y="18023"/>
                  </a:lnTo>
                  <a:lnTo>
                    <a:pt x="122" y="18169"/>
                  </a:lnTo>
                  <a:lnTo>
                    <a:pt x="220" y="18291"/>
                  </a:lnTo>
                  <a:lnTo>
                    <a:pt x="342" y="18388"/>
                  </a:lnTo>
                  <a:lnTo>
                    <a:pt x="488" y="18437"/>
                  </a:lnTo>
                  <a:lnTo>
                    <a:pt x="634" y="18486"/>
                  </a:lnTo>
                  <a:lnTo>
                    <a:pt x="780" y="18510"/>
                  </a:lnTo>
                  <a:lnTo>
                    <a:pt x="14321" y="18510"/>
                  </a:lnTo>
                  <a:lnTo>
                    <a:pt x="14321" y="18510"/>
                  </a:lnTo>
                  <a:lnTo>
                    <a:pt x="14467" y="18486"/>
                  </a:lnTo>
                  <a:lnTo>
                    <a:pt x="14614" y="18437"/>
                  </a:lnTo>
                  <a:lnTo>
                    <a:pt x="14760" y="18388"/>
                  </a:lnTo>
                  <a:lnTo>
                    <a:pt x="14881" y="18291"/>
                  </a:lnTo>
                  <a:lnTo>
                    <a:pt x="14979" y="18169"/>
                  </a:lnTo>
                  <a:lnTo>
                    <a:pt x="15028" y="18023"/>
                  </a:lnTo>
                  <a:lnTo>
                    <a:pt x="15076" y="17877"/>
                  </a:lnTo>
                  <a:lnTo>
                    <a:pt x="15101" y="17731"/>
                  </a:lnTo>
                  <a:lnTo>
                    <a:pt x="15101" y="780"/>
                  </a:lnTo>
                  <a:lnTo>
                    <a:pt x="15101" y="780"/>
                  </a:lnTo>
                  <a:lnTo>
                    <a:pt x="15076" y="634"/>
                  </a:lnTo>
                  <a:lnTo>
                    <a:pt x="15028" y="488"/>
                  </a:lnTo>
                  <a:lnTo>
                    <a:pt x="14979" y="341"/>
                  </a:lnTo>
                  <a:lnTo>
                    <a:pt x="14881" y="220"/>
                  </a:lnTo>
                  <a:lnTo>
                    <a:pt x="14760" y="122"/>
                  </a:lnTo>
                  <a:lnTo>
                    <a:pt x="14614" y="74"/>
                  </a:lnTo>
                  <a:lnTo>
                    <a:pt x="14467" y="25"/>
                  </a:lnTo>
                  <a:lnTo>
                    <a:pt x="14321" y="0"/>
                  </a:lnTo>
                  <a:lnTo>
                    <a:pt x="14321"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81"/>
            <p:cNvSpPr/>
            <p:nvPr/>
          </p:nvSpPr>
          <p:spPr>
            <a:xfrm>
              <a:off x="796650" y="274025"/>
              <a:ext cx="45100" cy="45100"/>
            </a:xfrm>
            <a:custGeom>
              <a:rect b="b" l="l" r="r" t="t"/>
              <a:pathLst>
                <a:path extrusionOk="0" fill="none" h="1804" w="1804">
                  <a:moveTo>
                    <a:pt x="902" y="1"/>
                  </a:moveTo>
                  <a:lnTo>
                    <a:pt x="902" y="1"/>
                  </a:lnTo>
                  <a:lnTo>
                    <a:pt x="1073" y="25"/>
                  </a:lnTo>
                  <a:lnTo>
                    <a:pt x="1243" y="74"/>
                  </a:lnTo>
                  <a:lnTo>
                    <a:pt x="1414"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4" y="1657"/>
                  </a:lnTo>
                  <a:lnTo>
                    <a:pt x="1243" y="1730"/>
                  </a:lnTo>
                  <a:lnTo>
                    <a:pt x="1073" y="1779"/>
                  </a:lnTo>
                  <a:lnTo>
                    <a:pt x="902" y="1803"/>
                  </a:lnTo>
                  <a:lnTo>
                    <a:pt x="902" y="1803"/>
                  </a:lnTo>
                  <a:lnTo>
                    <a:pt x="732" y="1779"/>
                  </a:lnTo>
                  <a:lnTo>
                    <a:pt x="561" y="1730"/>
                  </a:lnTo>
                  <a:lnTo>
                    <a:pt x="391"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1" y="147"/>
                  </a:lnTo>
                  <a:lnTo>
                    <a:pt x="561" y="74"/>
                  </a:lnTo>
                  <a:lnTo>
                    <a:pt x="732" y="25"/>
                  </a:lnTo>
                  <a:lnTo>
                    <a:pt x="902" y="1"/>
                  </a:lnTo>
                  <a:lnTo>
                    <a:pt x="902"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81"/>
            <p:cNvSpPr/>
            <p:nvPr/>
          </p:nvSpPr>
          <p:spPr>
            <a:xfrm>
              <a:off x="713850" y="274025"/>
              <a:ext cx="45075" cy="45100"/>
            </a:xfrm>
            <a:custGeom>
              <a:rect b="b" l="l" r="r" t="t"/>
              <a:pathLst>
                <a:path extrusionOk="0" fill="none" h="1804" w="1803">
                  <a:moveTo>
                    <a:pt x="902" y="1"/>
                  </a:moveTo>
                  <a:lnTo>
                    <a:pt x="902" y="1"/>
                  </a:lnTo>
                  <a:lnTo>
                    <a:pt x="1072" y="25"/>
                  </a:lnTo>
                  <a:lnTo>
                    <a:pt x="1243" y="74"/>
                  </a:lnTo>
                  <a:lnTo>
                    <a:pt x="1413"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0" y="147"/>
                  </a:lnTo>
                  <a:lnTo>
                    <a:pt x="561" y="74"/>
                  </a:lnTo>
                  <a:lnTo>
                    <a:pt x="731" y="25"/>
                  </a:lnTo>
                  <a:lnTo>
                    <a:pt x="902" y="1"/>
                  </a:lnTo>
                  <a:lnTo>
                    <a:pt x="902"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81"/>
            <p:cNvSpPr/>
            <p:nvPr/>
          </p:nvSpPr>
          <p:spPr>
            <a:xfrm>
              <a:off x="631050" y="274025"/>
              <a:ext cx="45075" cy="45100"/>
            </a:xfrm>
            <a:custGeom>
              <a:rect b="b" l="l" r="r" t="t"/>
              <a:pathLst>
                <a:path extrusionOk="0" fill="none" h="1804" w="1803">
                  <a:moveTo>
                    <a:pt x="0" y="902"/>
                  </a:moveTo>
                  <a:lnTo>
                    <a:pt x="0" y="902"/>
                  </a:lnTo>
                  <a:lnTo>
                    <a:pt x="25" y="732"/>
                  </a:lnTo>
                  <a:lnTo>
                    <a:pt x="73" y="561"/>
                  </a:lnTo>
                  <a:lnTo>
                    <a:pt x="147" y="391"/>
                  </a:lnTo>
                  <a:lnTo>
                    <a:pt x="268" y="269"/>
                  </a:lnTo>
                  <a:lnTo>
                    <a:pt x="390" y="147"/>
                  </a:lnTo>
                  <a:lnTo>
                    <a:pt x="561" y="74"/>
                  </a:lnTo>
                  <a:lnTo>
                    <a:pt x="731" y="25"/>
                  </a:lnTo>
                  <a:lnTo>
                    <a:pt x="902" y="1"/>
                  </a:lnTo>
                  <a:lnTo>
                    <a:pt x="902" y="1"/>
                  </a:lnTo>
                  <a:lnTo>
                    <a:pt x="1072" y="25"/>
                  </a:lnTo>
                  <a:lnTo>
                    <a:pt x="1243" y="74"/>
                  </a:lnTo>
                  <a:lnTo>
                    <a:pt x="1413" y="147"/>
                  </a:lnTo>
                  <a:lnTo>
                    <a:pt x="1535" y="269"/>
                  </a:lnTo>
                  <a:lnTo>
                    <a:pt x="1657" y="391"/>
                  </a:lnTo>
                  <a:lnTo>
                    <a:pt x="1730" y="561"/>
                  </a:lnTo>
                  <a:lnTo>
                    <a:pt x="1778" y="732"/>
                  </a:lnTo>
                  <a:lnTo>
                    <a:pt x="1803" y="902"/>
                  </a:lnTo>
                  <a:lnTo>
                    <a:pt x="1803" y="902"/>
                  </a:lnTo>
                  <a:lnTo>
                    <a:pt x="1778"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8" y="1535"/>
                  </a:lnTo>
                  <a:lnTo>
                    <a:pt x="147" y="1414"/>
                  </a:lnTo>
                  <a:lnTo>
                    <a:pt x="73" y="1243"/>
                  </a:lnTo>
                  <a:lnTo>
                    <a:pt x="25" y="1073"/>
                  </a:lnTo>
                  <a:lnTo>
                    <a:pt x="0" y="902"/>
                  </a:lnTo>
                  <a:lnTo>
                    <a:pt x="0" y="902"/>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81"/>
            <p:cNvSpPr/>
            <p:nvPr/>
          </p:nvSpPr>
          <p:spPr>
            <a:xfrm>
              <a:off x="649925" y="590050"/>
              <a:ext cx="133975" cy="25"/>
            </a:xfrm>
            <a:custGeom>
              <a:rect b="b" l="l" r="r" t="t"/>
              <a:pathLst>
                <a:path extrusionOk="0" fill="none" h="1" w="5359">
                  <a:moveTo>
                    <a:pt x="5358" y="0"/>
                  </a:moveTo>
                  <a:lnTo>
                    <a:pt x="0"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81"/>
            <p:cNvSpPr/>
            <p:nvPr/>
          </p:nvSpPr>
          <p:spPr>
            <a:xfrm>
              <a:off x="649925" y="534625"/>
              <a:ext cx="255750" cy="25"/>
            </a:xfrm>
            <a:custGeom>
              <a:rect b="b" l="l" r="r" t="t"/>
              <a:pathLst>
                <a:path extrusionOk="0" fill="none" h="1" w="10230">
                  <a:moveTo>
                    <a:pt x="10229" y="1"/>
                  </a:moveTo>
                  <a:lnTo>
                    <a:pt x="0"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81"/>
            <p:cNvSpPr/>
            <p:nvPr/>
          </p:nvSpPr>
          <p:spPr>
            <a:xfrm>
              <a:off x="649925" y="479825"/>
              <a:ext cx="255750" cy="25"/>
            </a:xfrm>
            <a:custGeom>
              <a:rect b="b" l="l" r="r" t="t"/>
              <a:pathLst>
                <a:path extrusionOk="0" fill="none" h="1" w="10230">
                  <a:moveTo>
                    <a:pt x="10229" y="1"/>
                  </a:moveTo>
                  <a:lnTo>
                    <a:pt x="0"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81"/>
            <p:cNvSpPr/>
            <p:nvPr/>
          </p:nvSpPr>
          <p:spPr>
            <a:xfrm>
              <a:off x="649925" y="424425"/>
              <a:ext cx="255750" cy="25"/>
            </a:xfrm>
            <a:custGeom>
              <a:rect b="b" l="l" r="r" t="t"/>
              <a:pathLst>
                <a:path extrusionOk="0" fill="none" h="1" w="10230">
                  <a:moveTo>
                    <a:pt x="10229" y="1"/>
                  </a:moveTo>
                  <a:lnTo>
                    <a:pt x="0"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81"/>
            <p:cNvSpPr/>
            <p:nvPr/>
          </p:nvSpPr>
          <p:spPr>
            <a:xfrm>
              <a:off x="879475" y="274025"/>
              <a:ext cx="45075" cy="45100"/>
            </a:xfrm>
            <a:custGeom>
              <a:rect b="b" l="l" r="r" t="t"/>
              <a:pathLst>
                <a:path extrusionOk="0" fill="none" h="1804" w="1803">
                  <a:moveTo>
                    <a:pt x="901" y="1803"/>
                  </a:moveTo>
                  <a:lnTo>
                    <a:pt x="901" y="1803"/>
                  </a:lnTo>
                  <a:lnTo>
                    <a:pt x="731" y="1779"/>
                  </a:lnTo>
                  <a:lnTo>
                    <a:pt x="560" y="1730"/>
                  </a:lnTo>
                  <a:lnTo>
                    <a:pt x="390" y="1657"/>
                  </a:lnTo>
                  <a:lnTo>
                    <a:pt x="268" y="1535"/>
                  </a:lnTo>
                  <a:lnTo>
                    <a:pt x="146" y="1414"/>
                  </a:lnTo>
                  <a:lnTo>
                    <a:pt x="73" y="1243"/>
                  </a:lnTo>
                  <a:lnTo>
                    <a:pt x="25" y="1073"/>
                  </a:lnTo>
                  <a:lnTo>
                    <a:pt x="0" y="902"/>
                  </a:lnTo>
                  <a:lnTo>
                    <a:pt x="0" y="902"/>
                  </a:lnTo>
                  <a:lnTo>
                    <a:pt x="25" y="732"/>
                  </a:lnTo>
                  <a:lnTo>
                    <a:pt x="73" y="561"/>
                  </a:lnTo>
                  <a:lnTo>
                    <a:pt x="146" y="391"/>
                  </a:lnTo>
                  <a:lnTo>
                    <a:pt x="268" y="269"/>
                  </a:lnTo>
                  <a:lnTo>
                    <a:pt x="390" y="147"/>
                  </a:lnTo>
                  <a:lnTo>
                    <a:pt x="560" y="74"/>
                  </a:lnTo>
                  <a:lnTo>
                    <a:pt x="731" y="25"/>
                  </a:lnTo>
                  <a:lnTo>
                    <a:pt x="901" y="1"/>
                  </a:lnTo>
                  <a:lnTo>
                    <a:pt x="901" y="1"/>
                  </a:lnTo>
                  <a:lnTo>
                    <a:pt x="1072" y="25"/>
                  </a:lnTo>
                  <a:lnTo>
                    <a:pt x="1242" y="74"/>
                  </a:lnTo>
                  <a:lnTo>
                    <a:pt x="1413" y="147"/>
                  </a:lnTo>
                  <a:lnTo>
                    <a:pt x="1535" y="269"/>
                  </a:lnTo>
                  <a:lnTo>
                    <a:pt x="1656" y="391"/>
                  </a:lnTo>
                  <a:lnTo>
                    <a:pt x="1729" y="561"/>
                  </a:lnTo>
                  <a:lnTo>
                    <a:pt x="1778" y="732"/>
                  </a:lnTo>
                  <a:lnTo>
                    <a:pt x="1802" y="902"/>
                  </a:lnTo>
                  <a:lnTo>
                    <a:pt x="1802" y="902"/>
                  </a:lnTo>
                  <a:lnTo>
                    <a:pt x="1778" y="1073"/>
                  </a:lnTo>
                  <a:lnTo>
                    <a:pt x="1729" y="1243"/>
                  </a:lnTo>
                  <a:lnTo>
                    <a:pt x="1656" y="1414"/>
                  </a:lnTo>
                  <a:lnTo>
                    <a:pt x="1535" y="1535"/>
                  </a:lnTo>
                  <a:lnTo>
                    <a:pt x="1413" y="1657"/>
                  </a:lnTo>
                  <a:lnTo>
                    <a:pt x="1242" y="1730"/>
                  </a:lnTo>
                  <a:lnTo>
                    <a:pt x="1072" y="1779"/>
                  </a:lnTo>
                  <a:lnTo>
                    <a:pt x="901" y="1803"/>
                  </a:lnTo>
                  <a:lnTo>
                    <a:pt x="901" y="1803"/>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81"/>
            <p:cNvSpPr/>
            <p:nvPr/>
          </p:nvSpPr>
          <p:spPr>
            <a:xfrm>
              <a:off x="654800" y="244200"/>
              <a:ext cx="25" cy="51175"/>
            </a:xfrm>
            <a:custGeom>
              <a:rect b="b" l="l" r="r" t="t"/>
              <a:pathLst>
                <a:path extrusionOk="0" fill="none" h="2047" w="1">
                  <a:moveTo>
                    <a:pt x="0" y="1"/>
                  </a:moveTo>
                  <a:lnTo>
                    <a:pt x="0" y="2046"/>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81"/>
            <p:cNvSpPr/>
            <p:nvPr/>
          </p:nvSpPr>
          <p:spPr>
            <a:xfrm>
              <a:off x="737600" y="244200"/>
              <a:ext cx="25" cy="51175"/>
            </a:xfrm>
            <a:custGeom>
              <a:rect b="b" l="l" r="r" t="t"/>
              <a:pathLst>
                <a:path extrusionOk="0" fill="none" h="2047" w="1">
                  <a:moveTo>
                    <a:pt x="1" y="1"/>
                  </a:moveTo>
                  <a:lnTo>
                    <a:pt x="1" y="2046"/>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81"/>
            <p:cNvSpPr/>
            <p:nvPr/>
          </p:nvSpPr>
          <p:spPr>
            <a:xfrm>
              <a:off x="820400" y="244200"/>
              <a:ext cx="25" cy="51175"/>
            </a:xfrm>
            <a:custGeom>
              <a:rect b="b" l="l" r="r" t="t"/>
              <a:pathLst>
                <a:path extrusionOk="0" fill="none" h="2047" w="1">
                  <a:moveTo>
                    <a:pt x="1" y="1"/>
                  </a:moveTo>
                  <a:lnTo>
                    <a:pt x="1" y="2046"/>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81"/>
            <p:cNvSpPr/>
            <p:nvPr/>
          </p:nvSpPr>
          <p:spPr>
            <a:xfrm>
              <a:off x="903225" y="244200"/>
              <a:ext cx="25" cy="51175"/>
            </a:xfrm>
            <a:custGeom>
              <a:rect b="b" l="l" r="r" t="t"/>
              <a:pathLst>
                <a:path extrusionOk="0" fill="none" h="2047" w="1">
                  <a:moveTo>
                    <a:pt x="0" y="1"/>
                  </a:moveTo>
                  <a:lnTo>
                    <a:pt x="0" y="2046"/>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4" name="Google Shape;504;p81"/>
          <p:cNvGrpSpPr/>
          <p:nvPr/>
        </p:nvGrpSpPr>
        <p:grpSpPr>
          <a:xfrm>
            <a:off x="901439" y="399041"/>
            <a:ext cx="372594" cy="310144"/>
            <a:chOff x="1247825" y="322750"/>
            <a:chExt cx="443300" cy="369000"/>
          </a:xfrm>
        </p:grpSpPr>
        <p:sp>
          <p:nvSpPr>
            <p:cNvPr id="505" name="Google Shape;505;p81"/>
            <p:cNvSpPr/>
            <p:nvPr/>
          </p:nvSpPr>
          <p:spPr>
            <a:xfrm>
              <a:off x="1247825" y="322750"/>
              <a:ext cx="443300" cy="369000"/>
            </a:xfrm>
            <a:custGeom>
              <a:rect b="b" l="l" r="r" t="t"/>
              <a:pathLst>
                <a:path extrusionOk="0" fill="none" h="14760" w="17732">
                  <a:moveTo>
                    <a:pt x="16952" y="2558"/>
                  </a:moveTo>
                  <a:lnTo>
                    <a:pt x="13664" y="2558"/>
                  </a:lnTo>
                  <a:lnTo>
                    <a:pt x="13226" y="755"/>
                  </a:lnTo>
                  <a:lnTo>
                    <a:pt x="13226" y="755"/>
                  </a:lnTo>
                  <a:lnTo>
                    <a:pt x="13177" y="609"/>
                  </a:lnTo>
                  <a:lnTo>
                    <a:pt x="13104" y="463"/>
                  </a:lnTo>
                  <a:lnTo>
                    <a:pt x="13006" y="317"/>
                  </a:lnTo>
                  <a:lnTo>
                    <a:pt x="12885" y="220"/>
                  </a:lnTo>
                  <a:lnTo>
                    <a:pt x="12739" y="122"/>
                  </a:lnTo>
                  <a:lnTo>
                    <a:pt x="12592" y="49"/>
                  </a:lnTo>
                  <a:lnTo>
                    <a:pt x="12446" y="0"/>
                  </a:lnTo>
                  <a:lnTo>
                    <a:pt x="12276" y="0"/>
                  </a:lnTo>
                  <a:lnTo>
                    <a:pt x="5456" y="0"/>
                  </a:lnTo>
                  <a:lnTo>
                    <a:pt x="5456" y="0"/>
                  </a:lnTo>
                  <a:lnTo>
                    <a:pt x="5286" y="0"/>
                  </a:lnTo>
                  <a:lnTo>
                    <a:pt x="5140" y="49"/>
                  </a:lnTo>
                  <a:lnTo>
                    <a:pt x="4994" y="122"/>
                  </a:lnTo>
                  <a:lnTo>
                    <a:pt x="4848" y="220"/>
                  </a:lnTo>
                  <a:lnTo>
                    <a:pt x="4726" y="317"/>
                  </a:lnTo>
                  <a:lnTo>
                    <a:pt x="4628" y="463"/>
                  </a:lnTo>
                  <a:lnTo>
                    <a:pt x="4555" y="609"/>
                  </a:lnTo>
                  <a:lnTo>
                    <a:pt x="4507" y="755"/>
                  </a:lnTo>
                  <a:lnTo>
                    <a:pt x="4068" y="2558"/>
                  </a:lnTo>
                  <a:lnTo>
                    <a:pt x="3240" y="2558"/>
                  </a:lnTo>
                  <a:lnTo>
                    <a:pt x="3240" y="2558"/>
                  </a:lnTo>
                  <a:lnTo>
                    <a:pt x="3240" y="2558"/>
                  </a:lnTo>
                  <a:lnTo>
                    <a:pt x="3240" y="2460"/>
                  </a:lnTo>
                  <a:lnTo>
                    <a:pt x="3216" y="2363"/>
                  </a:lnTo>
                  <a:lnTo>
                    <a:pt x="3167" y="2290"/>
                  </a:lnTo>
                  <a:lnTo>
                    <a:pt x="3094" y="2217"/>
                  </a:lnTo>
                  <a:lnTo>
                    <a:pt x="3045" y="2144"/>
                  </a:lnTo>
                  <a:lnTo>
                    <a:pt x="2948" y="2119"/>
                  </a:lnTo>
                  <a:lnTo>
                    <a:pt x="2850" y="2071"/>
                  </a:lnTo>
                  <a:lnTo>
                    <a:pt x="2753" y="2071"/>
                  </a:lnTo>
                  <a:lnTo>
                    <a:pt x="2047" y="2071"/>
                  </a:lnTo>
                  <a:lnTo>
                    <a:pt x="2047" y="2071"/>
                  </a:lnTo>
                  <a:lnTo>
                    <a:pt x="1949" y="2071"/>
                  </a:lnTo>
                  <a:lnTo>
                    <a:pt x="1852" y="2119"/>
                  </a:lnTo>
                  <a:lnTo>
                    <a:pt x="1779" y="2144"/>
                  </a:lnTo>
                  <a:lnTo>
                    <a:pt x="1706" y="2217"/>
                  </a:lnTo>
                  <a:lnTo>
                    <a:pt x="1633" y="2290"/>
                  </a:lnTo>
                  <a:lnTo>
                    <a:pt x="1608" y="2363"/>
                  </a:lnTo>
                  <a:lnTo>
                    <a:pt x="1560" y="2460"/>
                  </a:lnTo>
                  <a:lnTo>
                    <a:pt x="1560" y="2558"/>
                  </a:lnTo>
                  <a:lnTo>
                    <a:pt x="1560" y="2558"/>
                  </a:lnTo>
                  <a:lnTo>
                    <a:pt x="780" y="2558"/>
                  </a:lnTo>
                  <a:lnTo>
                    <a:pt x="780" y="2558"/>
                  </a:lnTo>
                  <a:lnTo>
                    <a:pt x="634" y="2582"/>
                  </a:lnTo>
                  <a:lnTo>
                    <a:pt x="488" y="2631"/>
                  </a:lnTo>
                  <a:lnTo>
                    <a:pt x="342" y="2679"/>
                  </a:lnTo>
                  <a:lnTo>
                    <a:pt x="220" y="2777"/>
                  </a:lnTo>
                  <a:lnTo>
                    <a:pt x="123" y="2899"/>
                  </a:lnTo>
                  <a:lnTo>
                    <a:pt x="74" y="3045"/>
                  </a:lnTo>
                  <a:lnTo>
                    <a:pt x="25" y="3191"/>
                  </a:lnTo>
                  <a:lnTo>
                    <a:pt x="1" y="3337"/>
                  </a:lnTo>
                  <a:lnTo>
                    <a:pt x="1" y="13980"/>
                  </a:lnTo>
                  <a:lnTo>
                    <a:pt x="1" y="13980"/>
                  </a:lnTo>
                  <a:lnTo>
                    <a:pt x="25" y="14151"/>
                  </a:lnTo>
                  <a:lnTo>
                    <a:pt x="74" y="14297"/>
                  </a:lnTo>
                  <a:lnTo>
                    <a:pt x="123" y="14418"/>
                  </a:lnTo>
                  <a:lnTo>
                    <a:pt x="220" y="14540"/>
                  </a:lnTo>
                  <a:lnTo>
                    <a:pt x="342" y="14638"/>
                  </a:lnTo>
                  <a:lnTo>
                    <a:pt x="488" y="14711"/>
                  </a:lnTo>
                  <a:lnTo>
                    <a:pt x="634" y="14759"/>
                  </a:lnTo>
                  <a:lnTo>
                    <a:pt x="780" y="14759"/>
                  </a:lnTo>
                  <a:lnTo>
                    <a:pt x="16952" y="14759"/>
                  </a:lnTo>
                  <a:lnTo>
                    <a:pt x="16952" y="14759"/>
                  </a:lnTo>
                  <a:lnTo>
                    <a:pt x="17098" y="14759"/>
                  </a:lnTo>
                  <a:lnTo>
                    <a:pt x="17244" y="14711"/>
                  </a:lnTo>
                  <a:lnTo>
                    <a:pt x="17390" y="14638"/>
                  </a:lnTo>
                  <a:lnTo>
                    <a:pt x="17512" y="14540"/>
                  </a:lnTo>
                  <a:lnTo>
                    <a:pt x="17610" y="14418"/>
                  </a:lnTo>
                  <a:lnTo>
                    <a:pt x="17658" y="14297"/>
                  </a:lnTo>
                  <a:lnTo>
                    <a:pt x="17707" y="14151"/>
                  </a:lnTo>
                  <a:lnTo>
                    <a:pt x="17731" y="13980"/>
                  </a:lnTo>
                  <a:lnTo>
                    <a:pt x="17731" y="3337"/>
                  </a:lnTo>
                  <a:lnTo>
                    <a:pt x="17731" y="3337"/>
                  </a:lnTo>
                  <a:lnTo>
                    <a:pt x="17707" y="3191"/>
                  </a:lnTo>
                  <a:lnTo>
                    <a:pt x="17658" y="3045"/>
                  </a:lnTo>
                  <a:lnTo>
                    <a:pt x="17610" y="2899"/>
                  </a:lnTo>
                  <a:lnTo>
                    <a:pt x="17512" y="2777"/>
                  </a:lnTo>
                  <a:lnTo>
                    <a:pt x="17390" y="2679"/>
                  </a:lnTo>
                  <a:lnTo>
                    <a:pt x="17244" y="2631"/>
                  </a:lnTo>
                  <a:lnTo>
                    <a:pt x="17098" y="2582"/>
                  </a:lnTo>
                  <a:lnTo>
                    <a:pt x="16952" y="2558"/>
                  </a:lnTo>
                  <a:lnTo>
                    <a:pt x="16952" y="2558"/>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81"/>
            <p:cNvSpPr/>
            <p:nvPr/>
          </p:nvSpPr>
          <p:spPr>
            <a:xfrm>
              <a:off x="1398225" y="386675"/>
              <a:ext cx="142500" cy="25"/>
            </a:xfrm>
            <a:custGeom>
              <a:rect b="b" l="l" r="r" t="t"/>
              <a:pathLst>
                <a:path extrusionOk="0" fill="none" h="1" w="5700">
                  <a:moveTo>
                    <a:pt x="5700" y="1"/>
                  </a:moveTo>
                  <a:lnTo>
                    <a:pt x="1"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81"/>
            <p:cNvSpPr/>
            <p:nvPr/>
          </p:nvSpPr>
          <p:spPr>
            <a:xfrm>
              <a:off x="1370225" y="450000"/>
              <a:ext cx="198500" cy="197900"/>
            </a:xfrm>
            <a:custGeom>
              <a:rect b="b" l="l" r="r" t="t"/>
              <a:pathLst>
                <a:path extrusionOk="0" fill="none" h="7916" w="7940">
                  <a:moveTo>
                    <a:pt x="3970" y="7916"/>
                  </a:moveTo>
                  <a:lnTo>
                    <a:pt x="3970" y="7916"/>
                  </a:lnTo>
                  <a:lnTo>
                    <a:pt x="3556" y="7892"/>
                  </a:lnTo>
                  <a:lnTo>
                    <a:pt x="3166" y="7843"/>
                  </a:lnTo>
                  <a:lnTo>
                    <a:pt x="2801" y="7745"/>
                  </a:lnTo>
                  <a:lnTo>
                    <a:pt x="2436" y="7624"/>
                  </a:lnTo>
                  <a:lnTo>
                    <a:pt x="2070" y="7453"/>
                  </a:lnTo>
                  <a:lnTo>
                    <a:pt x="1754" y="7258"/>
                  </a:lnTo>
                  <a:lnTo>
                    <a:pt x="1462" y="7015"/>
                  </a:lnTo>
                  <a:lnTo>
                    <a:pt x="1169" y="6771"/>
                  </a:lnTo>
                  <a:lnTo>
                    <a:pt x="901" y="6479"/>
                  </a:lnTo>
                  <a:lnTo>
                    <a:pt x="682" y="6187"/>
                  </a:lnTo>
                  <a:lnTo>
                    <a:pt x="487" y="5846"/>
                  </a:lnTo>
                  <a:lnTo>
                    <a:pt x="317" y="5505"/>
                  </a:lnTo>
                  <a:lnTo>
                    <a:pt x="195" y="5139"/>
                  </a:lnTo>
                  <a:lnTo>
                    <a:pt x="98" y="4750"/>
                  </a:lnTo>
                  <a:lnTo>
                    <a:pt x="25" y="4360"/>
                  </a:lnTo>
                  <a:lnTo>
                    <a:pt x="0" y="3970"/>
                  </a:lnTo>
                  <a:lnTo>
                    <a:pt x="0" y="3970"/>
                  </a:lnTo>
                  <a:lnTo>
                    <a:pt x="25" y="3556"/>
                  </a:lnTo>
                  <a:lnTo>
                    <a:pt x="98" y="3167"/>
                  </a:lnTo>
                  <a:lnTo>
                    <a:pt x="195" y="2777"/>
                  </a:lnTo>
                  <a:lnTo>
                    <a:pt x="317" y="2412"/>
                  </a:lnTo>
                  <a:lnTo>
                    <a:pt x="487" y="2071"/>
                  </a:lnTo>
                  <a:lnTo>
                    <a:pt x="682" y="1754"/>
                  </a:lnTo>
                  <a:lnTo>
                    <a:pt x="901" y="1437"/>
                  </a:lnTo>
                  <a:lnTo>
                    <a:pt x="1169" y="1170"/>
                  </a:lnTo>
                  <a:lnTo>
                    <a:pt x="1462" y="902"/>
                  </a:lnTo>
                  <a:lnTo>
                    <a:pt x="1754" y="682"/>
                  </a:lnTo>
                  <a:lnTo>
                    <a:pt x="2070" y="488"/>
                  </a:lnTo>
                  <a:lnTo>
                    <a:pt x="2436" y="317"/>
                  </a:lnTo>
                  <a:lnTo>
                    <a:pt x="2801" y="171"/>
                  </a:lnTo>
                  <a:lnTo>
                    <a:pt x="3166" y="74"/>
                  </a:lnTo>
                  <a:lnTo>
                    <a:pt x="3556" y="25"/>
                  </a:lnTo>
                  <a:lnTo>
                    <a:pt x="3970" y="1"/>
                  </a:lnTo>
                  <a:lnTo>
                    <a:pt x="3970" y="1"/>
                  </a:lnTo>
                  <a:lnTo>
                    <a:pt x="4384" y="25"/>
                  </a:lnTo>
                  <a:lnTo>
                    <a:pt x="4774" y="74"/>
                  </a:lnTo>
                  <a:lnTo>
                    <a:pt x="5139" y="171"/>
                  </a:lnTo>
                  <a:lnTo>
                    <a:pt x="5505" y="317"/>
                  </a:lnTo>
                  <a:lnTo>
                    <a:pt x="5870" y="488"/>
                  </a:lnTo>
                  <a:lnTo>
                    <a:pt x="6186" y="682"/>
                  </a:lnTo>
                  <a:lnTo>
                    <a:pt x="6479" y="902"/>
                  </a:lnTo>
                  <a:lnTo>
                    <a:pt x="6771" y="1170"/>
                  </a:lnTo>
                  <a:lnTo>
                    <a:pt x="7039" y="1437"/>
                  </a:lnTo>
                  <a:lnTo>
                    <a:pt x="7258" y="1754"/>
                  </a:lnTo>
                  <a:lnTo>
                    <a:pt x="7453" y="2071"/>
                  </a:lnTo>
                  <a:lnTo>
                    <a:pt x="7623" y="2412"/>
                  </a:lnTo>
                  <a:lnTo>
                    <a:pt x="7745" y="2777"/>
                  </a:lnTo>
                  <a:lnTo>
                    <a:pt x="7843" y="3167"/>
                  </a:lnTo>
                  <a:lnTo>
                    <a:pt x="7916" y="3556"/>
                  </a:lnTo>
                  <a:lnTo>
                    <a:pt x="7940" y="3970"/>
                  </a:lnTo>
                  <a:lnTo>
                    <a:pt x="7940" y="3970"/>
                  </a:lnTo>
                  <a:lnTo>
                    <a:pt x="7916" y="4360"/>
                  </a:lnTo>
                  <a:lnTo>
                    <a:pt x="7843" y="4750"/>
                  </a:lnTo>
                  <a:lnTo>
                    <a:pt x="7745" y="5139"/>
                  </a:lnTo>
                  <a:lnTo>
                    <a:pt x="7623" y="5505"/>
                  </a:lnTo>
                  <a:lnTo>
                    <a:pt x="7453" y="5846"/>
                  </a:lnTo>
                  <a:lnTo>
                    <a:pt x="7258" y="6187"/>
                  </a:lnTo>
                  <a:lnTo>
                    <a:pt x="7039" y="6479"/>
                  </a:lnTo>
                  <a:lnTo>
                    <a:pt x="6771" y="6771"/>
                  </a:lnTo>
                  <a:lnTo>
                    <a:pt x="6479" y="7015"/>
                  </a:lnTo>
                  <a:lnTo>
                    <a:pt x="6186" y="7258"/>
                  </a:lnTo>
                  <a:lnTo>
                    <a:pt x="5870" y="7453"/>
                  </a:lnTo>
                  <a:lnTo>
                    <a:pt x="5505" y="7624"/>
                  </a:lnTo>
                  <a:lnTo>
                    <a:pt x="5139" y="7745"/>
                  </a:lnTo>
                  <a:lnTo>
                    <a:pt x="4774" y="7843"/>
                  </a:lnTo>
                  <a:lnTo>
                    <a:pt x="4384" y="7892"/>
                  </a:lnTo>
                  <a:lnTo>
                    <a:pt x="3970" y="7916"/>
                  </a:lnTo>
                  <a:lnTo>
                    <a:pt x="3970" y="7916"/>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81"/>
            <p:cNvSpPr/>
            <p:nvPr/>
          </p:nvSpPr>
          <p:spPr>
            <a:xfrm>
              <a:off x="1403100" y="482875"/>
              <a:ext cx="132750" cy="132150"/>
            </a:xfrm>
            <a:custGeom>
              <a:rect b="b" l="l" r="r" t="t"/>
              <a:pathLst>
                <a:path extrusionOk="0" fill="none" h="5286" w="5310">
                  <a:moveTo>
                    <a:pt x="2655" y="5286"/>
                  </a:moveTo>
                  <a:lnTo>
                    <a:pt x="2655" y="5286"/>
                  </a:lnTo>
                  <a:lnTo>
                    <a:pt x="2387" y="5286"/>
                  </a:lnTo>
                  <a:lnTo>
                    <a:pt x="2119" y="5237"/>
                  </a:lnTo>
                  <a:lnTo>
                    <a:pt x="1876" y="5164"/>
                  </a:lnTo>
                  <a:lnTo>
                    <a:pt x="1632" y="5091"/>
                  </a:lnTo>
                  <a:lnTo>
                    <a:pt x="1389" y="4969"/>
                  </a:lnTo>
                  <a:lnTo>
                    <a:pt x="1169" y="4847"/>
                  </a:lnTo>
                  <a:lnTo>
                    <a:pt x="975" y="4677"/>
                  </a:lnTo>
                  <a:lnTo>
                    <a:pt x="780" y="4506"/>
                  </a:lnTo>
                  <a:lnTo>
                    <a:pt x="609" y="4336"/>
                  </a:lnTo>
                  <a:lnTo>
                    <a:pt x="463" y="4117"/>
                  </a:lnTo>
                  <a:lnTo>
                    <a:pt x="317" y="3897"/>
                  </a:lnTo>
                  <a:lnTo>
                    <a:pt x="220" y="3678"/>
                  </a:lnTo>
                  <a:lnTo>
                    <a:pt x="122" y="3435"/>
                  </a:lnTo>
                  <a:lnTo>
                    <a:pt x="74" y="3191"/>
                  </a:lnTo>
                  <a:lnTo>
                    <a:pt x="25" y="2923"/>
                  </a:lnTo>
                  <a:lnTo>
                    <a:pt x="0" y="2655"/>
                  </a:lnTo>
                  <a:lnTo>
                    <a:pt x="0" y="2655"/>
                  </a:lnTo>
                  <a:lnTo>
                    <a:pt x="25" y="2387"/>
                  </a:lnTo>
                  <a:lnTo>
                    <a:pt x="74" y="2120"/>
                  </a:lnTo>
                  <a:lnTo>
                    <a:pt x="122" y="1852"/>
                  </a:lnTo>
                  <a:lnTo>
                    <a:pt x="220" y="1608"/>
                  </a:lnTo>
                  <a:lnTo>
                    <a:pt x="317" y="1389"/>
                  </a:lnTo>
                  <a:lnTo>
                    <a:pt x="463" y="1170"/>
                  </a:lnTo>
                  <a:lnTo>
                    <a:pt x="609" y="975"/>
                  </a:lnTo>
                  <a:lnTo>
                    <a:pt x="780" y="780"/>
                  </a:lnTo>
                  <a:lnTo>
                    <a:pt x="975" y="610"/>
                  </a:lnTo>
                  <a:lnTo>
                    <a:pt x="1169" y="463"/>
                  </a:lnTo>
                  <a:lnTo>
                    <a:pt x="1389" y="317"/>
                  </a:lnTo>
                  <a:lnTo>
                    <a:pt x="1632" y="220"/>
                  </a:lnTo>
                  <a:lnTo>
                    <a:pt x="1876" y="122"/>
                  </a:lnTo>
                  <a:lnTo>
                    <a:pt x="2119" y="49"/>
                  </a:lnTo>
                  <a:lnTo>
                    <a:pt x="2387" y="25"/>
                  </a:lnTo>
                  <a:lnTo>
                    <a:pt x="2655" y="1"/>
                  </a:lnTo>
                  <a:lnTo>
                    <a:pt x="2655" y="1"/>
                  </a:lnTo>
                  <a:lnTo>
                    <a:pt x="2923" y="25"/>
                  </a:lnTo>
                  <a:lnTo>
                    <a:pt x="3191" y="49"/>
                  </a:lnTo>
                  <a:lnTo>
                    <a:pt x="3435" y="122"/>
                  </a:lnTo>
                  <a:lnTo>
                    <a:pt x="3678" y="220"/>
                  </a:lnTo>
                  <a:lnTo>
                    <a:pt x="3922" y="317"/>
                  </a:lnTo>
                  <a:lnTo>
                    <a:pt x="4141" y="463"/>
                  </a:lnTo>
                  <a:lnTo>
                    <a:pt x="4336" y="610"/>
                  </a:lnTo>
                  <a:lnTo>
                    <a:pt x="4530" y="780"/>
                  </a:lnTo>
                  <a:lnTo>
                    <a:pt x="4701" y="975"/>
                  </a:lnTo>
                  <a:lnTo>
                    <a:pt x="4847" y="1170"/>
                  </a:lnTo>
                  <a:lnTo>
                    <a:pt x="4993" y="1389"/>
                  </a:lnTo>
                  <a:lnTo>
                    <a:pt x="5091" y="1608"/>
                  </a:lnTo>
                  <a:lnTo>
                    <a:pt x="5188" y="1852"/>
                  </a:lnTo>
                  <a:lnTo>
                    <a:pt x="5237" y="2120"/>
                  </a:lnTo>
                  <a:lnTo>
                    <a:pt x="5285" y="2387"/>
                  </a:lnTo>
                  <a:lnTo>
                    <a:pt x="5310" y="2655"/>
                  </a:lnTo>
                  <a:lnTo>
                    <a:pt x="5310" y="2655"/>
                  </a:lnTo>
                  <a:lnTo>
                    <a:pt x="5285" y="2923"/>
                  </a:lnTo>
                  <a:lnTo>
                    <a:pt x="5237" y="3191"/>
                  </a:lnTo>
                  <a:lnTo>
                    <a:pt x="5188" y="3435"/>
                  </a:lnTo>
                  <a:lnTo>
                    <a:pt x="5091" y="3678"/>
                  </a:lnTo>
                  <a:lnTo>
                    <a:pt x="4993" y="3897"/>
                  </a:lnTo>
                  <a:lnTo>
                    <a:pt x="4847" y="4117"/>
                  </a:lnTo>
                  <a:lnTo>
                    <a:pt x="4701" y="4336"/>
                  </a:lnTo>
                  <a:lnTo>
                    <a:pt x="4530" y="4506"/>
                  </a:lnTo>
                  <a:lnTo>
                    <a:pt x="4336" y="4677"/>
                  </a:lnTo>
                  <a:lnTo>
                    <a:pt x="4141" y="4847"/>
                  </a:lnTo>
                  <a:lnTo>
                    <a:pt x="3922" y="4969"/>
                  </a:lnTo>
                  <a:lnTo>
                    <a:pt x="3678" y="5091"/>
                  </a:lnTo>
                  <a:lnTo>
                    <a:pt x="3435" y="5164"/>
                  </a:lnTo>
                  <a:lnTo>
                    <a:pt x="3191" y="5237"/>
                  </a:lnTo>
                  <a:lnTo>
                    <a:pt x="2923" y="5286"/>
                  </a:lnTo>
                  <a:lnTo>
                    <a:pt x="2655" y="5286"/>
                  </a:lnTo>
                  <a:lnTo>
                    <a:pt x="2655" y="5286"/>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81"/>
            <p:cNvSpPr/>
            <p:nvPr/>
          </p:nvSpPr>
          <p:spPr>
            <a:xfrm>
              <a:off x="1588800" y="435400"/>
              <a:ext cx="66400" cy="43850"/>
            </a:xfrm>
            <a:custGeom>
              <a:rect b="b" l="l" r="r" t="t"/>
              <a:pathLst>
                <a:path extrusionOk="0" fill="none" h="1754" w="2656">
                  <a:moveTo>
                    <a:pt x="2655" y="1266"/>
                  </a:moveTo>
                  <a:lnTo>
                    <a:pt x="2655" y="1266"/>
                  </a:lnTo>
                  <a:lnTo>
                    <a:pt x="2655" y="1364"/>
                  </a:lnTo>
                  <a:lnTo>
                    <a:pt x="2631" y="1461"/>
                  </a:lnTo>
                  <a:lnTo>
                    <a:pt x="2582" y="1534"/>
                  </a:lnTo>
                  <a:lnTo>
                    <a:pt x="2509" y="1607"/>
                  </a:lnTo>
                  <a:lnTo>
                    <a:pt x="2461" y="1680"/>
                  </a:lnTo>
                  <a:lnTo>
                    <a:pt x="2363" y="1705"/>
                  </a:lnTo>
                  <a:lnTo>
                    <a:pt x="2266" y="1754"/>
                  </a:lnTo>
                  <a:lnTo>
                    <a:pt x="2168" y="1754"/>
                  </a:lnTo>
                  <a:lnTo>
                    <a:pt x="488" y="1754"/>
                  </a:lnTo>
                  <a:lnTo>
                    <a:pt x="488" y="1754"/>
                  </a:lnTo>
                  <a:lnTo>
                    <a:pt x="390" y="1754"/>
                  </a:lnTo>
                  <a:lnTo>
                    <a:pt x="293" y="1705"/>
                  </a:lnTo>
                  <a:lnTo>
                    <a:pt x="220" y="1680"/>
                  </a:lnTo>
                  <a:lnTo>
                    <a:pt x="147" y="1607"/>
                  </a:lnTo>
                  <a:lnTo>
                    <a:pt x="74" y="1534"/>
                  </a:lnTo>
                  <a:lnTo>
                    <a:pt x="49" y="1461"/>
                  </a:lnTo>
                  <a:lnTo>
                    <a:pt x="1" y="1364"/>
                  </a:lnTo>
                  <a:lnTo>
                    <a:pt x="1" y="1266"/>
                  </a:lnTo>
                  <a:lnTo>
                    <a:pt x="1" y="487"/>
                  </a:lnTo>
                  <a:lnTo>
                    <a:pt x="1" y="487"/>
                  </a:lnTo>
                  <a:lnTo>
                    <a:pt x="1" y="390"/>
                  </a:lnTo>
                  <a:lnTo>
                    <a:pt x="49" y="292"/>
                  </a:lnTo>
                  <a:lnTo>
                    <a:pt x="74" y="219"/>
                  </a:lnTo>
                  <a:lnTo>
                    <a:pt x="147" y="146"/>
                  </a:lnTo>
                  <a:lnTo>
                    <a:pt x="220" y="73"/>
                  </a:lnTo>
                  <a:lnTo>
                    <a:pt x="293" y="49"/>
                  </a:lnTo>
                  <a:lnTo>
                    <a:pt x="390" y="0"/>
                  </a:lnTo>
                  <a:lnTo>
                    <a:pt x="488" y="0"/>
                  </a:lnTo>
                  <a:lnTo>
                    <a:pt x="2168" y="0"/>
                  </a:lnTo>
                  <a:lnTo>
                    <a:pt x="2168" y="0"/>
                  </a:lnTo>
                  <a:lnTo>
                    <a:pt x="2266" y="0"/>
                  </a:lnTo>
                  <a:lnTo>
                    <a:pt x="2363" y="49"/>
                  </a:lnTo>
                  <a:lnTo>
                    <a:pt x="2461" y="73"/>
                  </a:lnTo>
                  <a:lnTo>
                    <a:pt x="2509" y="146"/>
                  </a:lnTo>
                  <a:lnTo>
                    <a:pt x="2582" y="219"/>
                  </a:lnTo>
                  <a:lnTo>
                    <a:pt x="2631" y="292"/>
                  </a:lnTo>
                  <a:lnTo>
                    <a:pt x="2655" y="390"/>
                  </a:lnTo>
                  <a:lnTo>
                    <a:pt x="2655" y="487"/>
                  </a:lnTo>
                  <a:lnTo>
                    <a:pt x="2655" y="1266"/>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0" name="Google Shape;510;p81"/>
          <p:cNvGrpSpPr/>
          <p:nvPr/>
        </p:nvGrpSpPr>
        <p:grpSpPr>
          <a:xfrm>
            <a:off x="1474618" y="397507"/>
            <a:ext cx="356204" cy="313212"/>
            <a:chOff x="1929775" y="320925"/>
            <a:chExt cx="423800" cy="372650"/>
          </a:xfrm>
        </p:grpSpPr>
        <p:sp>
          <p:nvSpPr>
            <p:cNvPr id="511" name="Google Shape;511;p81"/>
            <p:cNvSpPr/>
            <p:nvPr/>
          </p:nvSpPr>
          <p:spPr>
            <a:xfrm>
              <a:off x="1929775" y="320925"/>
              <a:ext cx="423800" cy="372650"/>
            </a:xfrm>
            <a:custGeom>
              <a:rect b="b" l="l" r="r" t="t"/>
              <a:pathLst>
                <a:path extrusionOk="0" fill="none" h="14906" w="16952">
                  <a:moveTo>
                    <a:pt x="16172" y="0"/>
                  </a:moveTo>
                  <a:lnTo>
                    <a:pt x="780" y="0"/>
                  </a:lnTo>
                  <a:lnTo>
                    <a:pt x="780" y="0"/>
                  </a:lnTo>
                  <a:lnTo>
                    <a:pt x="634" y="25"/>
                  </a:lnTo>
                  <a:lnTo>
                    <a:pt x="488" y="73"/>
                  </a:lnTo>
                  <a:lnTo>
                    <a:pt x="341" y="146"/>
                  </a:lnTo>
                  <a:lnTo>
                    <a:pt x="220" y="244"/>
                  </a:lnTo>
                  <a:lnTo>
                    <a:pt x="122" y="341"/>
                  </a:lnTo>
                  <a:lnTo>
                    <a:pt x="74" y="487"/>
                  </a:lnTo>
                  <a:lnTo>
                    <a:pt x="25" y="634"/>
                  </a:lnTo>
                  <a:lnTo>
                    <a:pt x="0" y="780"/>
                  </a:lnTo>
                  <a:lnTo>
                    <a:pt x="0" y="14126"/>
                  </a:lnTo>
                  <a:lnTo>
                    <a:pt x="0" y="14126"/>
                  </a:lnTo>
                  <a:lnTo>
                    <a:pt x="25" y="14272"/>
                  </a:lnTo>
                  <a:lnTo>
                    <a:pt x="74" y="14418"/>
                  </a:lnTo>
                  <a:lnTo>
                    <a:pt x="122" y="14565"/>
                  </a:lnTo>
                  <a:lnTo>
                    <a:pt x="220" y="14662"/>
                  </a:lnTo>
                  <a:lnTo>
                    <a:pt x="341" y="14759"/>
                  </a:lnTo>
                  <a:lnTo>
                    <a:pt x="488" y="14832"/>
                  </a:lnTo>
                  <a:lnTo>
                    <a:pt x="634" y="14881"/>
                  </a:lnTo>
                  <a:lnTo>
                    <a:pt x="780" y="14906"/>
                  </a:lnTo>
                  <a:lnTo>
                    <a:pt x="16172" y="14906"/>
                  </a:lnTo>
                  <a:lnTo>
                    <a:pt x="16172" y="14906"/>
                  </a:lnTo>
                  <a:lnTo>
                    <a:pt x="16318" y="14881"/>
                  </a:lnTo>
                  <a:lnTo>
                    <a:pt x="16464" y="14832"/>
                  </a:lnTo>
                  <a:lnTo>
                    <a:pt x="16611" y="14759"/>
                  </a:lnTo>
                  <a:lnTo>
                    <a:pt x="16732" y="14662"/>
                  </a:lnTo>
                  <a:lnTo>
                    <a:pt x="16830" y="14565"/>
                  </a:lnTo>
                  <a:lnTo>
                    <a:pt x="16878" y="14418"/>
                  </a:lnTo>
                  <a:lnTo>
                    <a:pt x="16927" y="14272"/>
                  </a:lnTo>
                  <a:lnTo>
                    <a:pt x="16952" y="14126"/>
                  </a:lnTo>
                  <a:lnTo>
                    <a:pt x="16952" y="780"/>
                  </a:lnTo>
                  <a:lnTo>
                    <a:pt x="16952" y="780"/>
                  </a:lnTo>
                  <a:lnTo>
                    <a:pt x="16927" y="634"/>
                  </a:lnTo>
                  <a:lnTo>
                    <a:pt x="16878" y="487"/>
                  </a:lnTo>
                  <a:lnTo>
                    <a:pt x="16830" y="341"/>
                  </a:lnTo>
                  <a:lnTo>
                    <a:pt x="16732" y="244"/>
                  </a:lnTo>
                  <a:lnTo>
                    <a:pt x="16611" y="146"/>
                  </a:lnTo>
                  <a:lnTo>
                    <a:pt x="16464" y="73"/>
                  </a:lnTo>
                  <a:lnTo>
                    <a:pt x="16318" y="25"/>
                  </a:lnTo>
                  <a:lnTo>
                    <a:pt x="16172" y="0"/>
                  </a:lnTo>
                  <a:lnTo>
                    <a:pt x="16172" y="0"/>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81"/>
            <p:cNvSpPr/>
            <p:nvPr/>
          </p:nvSpPr>
          <p:spPr>
            <a:xfrm>
              <a:off x="1954125" y="345275"/>
              <a:ext cx="375100" cy="323950"/>
            </a:xfrm>
            <a:custGeom>
              <a:rect b="b" l="l" r="r" t="t"/>
              <a:pathLst>
                <a:path extrusionOk="0" fill="none" h="12958" w="15004">
                  <a:moveTo>
                    <a:pt x="15003" y="12957"/>
                  </a:moveTo>
                  <a:lnTo>
                    <a:pt x="1" y="12957"/>
                  </a:lnTo>
                  <a:lnTo>
                    <a:pt x="1" y="0"/>
                  </a:lnTo>
                  <a:lnTo>
                    <a:pt x="15003" y="0"/>
                  </a:lnTo>
                  <a:lnTo>
                    <a:pt x="15003" y="12957"/>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81"/>
            <p:cNvSpPr/>
            <p:nvPr/>
          </p:nvSpPr>
          <p:spPr>
            <a:xfrm>
              <a:off x="2162375" y="534625"/>
              <a:ext cx="146750" cy="113275"/>
            </a:xfrm>
            <a:custGeom>
              <a:rect b="b" l="l" r="r" t="t"/>
              <a:pathLst>
                <a:path extrusionOk="0" fill="none" h="4531" w="5870">
                  <a:moveTo>
                    <a:pt x="0" y="2266"/>
                  </a:moveTo>
                  <a:lnTo>
                    <a:pt x="1534" y="244"/>
                  </a:lnTo>
                  <a:lnTo>
                    <a:pt x="1534" y="244"/>
                  </a:lnTo>
                  <a:lnTo>
                    <a:pt x="1632" y="147"/>
                  </a:lnTo>
                  <a:lnTo>
                    <a:pt x="1754" y="50"/>
                  </a:lnTo>
                  <a:lnTo>
                    <a:pt x="1875" y="1"/>
                  </a:lnTo>
                  <a:lnTo>
                    <a:pt x="2022" y="1"/>
                  </a:lnTo>
                  <a:lnTo>
                    <a:pt x="2143" y="1"/>
                  </a:lnTo>
                  <a:lnTo>
                    <a:pt x="2289" y="50"/>
                  </a:lnTo>
                  <a:lnTo>
                    <a:pt x="2411" y="147"/>
                  </a:lnTo>
                  <a:lnTo>
                    <a:pt x="2509" y="244"/>
                  </a:lnTo>
                  <a:lnTo>
                    <a:pt x="5870" y="453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81"/>
            <p:cNvSpPr/>
            <p:nvPr/>
          </p:nvSpPr>
          <p:spPr>
            <a:xfrm>
              <a:off x="1974225" y="468875"/>
              <a:ext cx="232600" cy="179025"/>
            </a:xfrm>
            <a:custGeom>
              <a:rect b="b" l="l" r="r" t="t"/>
              <a:pathLst>
                <a:path extrusionOk="0" fill="none" h="7161" w="9304">
                  <a:moveTo>
                    <a:pt x="0" y="3995"/>
                  </a:moveTo>
                  <a:lnTo>
                    <a:pt x="2923" y="244"/>
                  </a:lnTo>
                  <a:lnTo>
                    <a:pt x="2923" y="244"/>
                  </a:lnTo>
                  <a:lnTo>
                    <a:pt x="3020" y="147"/>
                  </a:lnTo>
                  <a:lnTo>
                    <a:pt x="3142" y="49"/>
                  </a:lnTo>
                  <a:lnTo>
                    <a:pt x="3264" y="1"/>
                  </a:lnTo>
                  <a:lnTo>
                    <a:pt x="3410" y="1"/>
                  </a:lnTo>
                  <a:lnTo>
                    <a:pt x="3532" y="1"/>
                  </a:lnTo>
                  <a:lnTo>
                    <a:pt x="3678" y="49"/>
                  </a:lnTo>
                  <a:lnTo>
                    <a:pt x="3800" y="147"/>
                  </a:lnTo>
                  <a:lnTo>
                    <a:pt x="3897" y="244"/>
                  </a:lnTo>
                  <a:lnTo>
                    <a:pt x="9304" y="716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81"/>
            <p:cNvSpPr/>
            <p:nvPr/>
          </p:nvSpPr>
          <p:spPr>
            <a:xfrm>
              <a:off x="2169675" y="396425"/>
              <a:ext cx="97450" cy="97450"/>
            </a:xfrm>
            <a:custGeom>
              <a:rect b="b" l="l" r="r" t="t"/>
              <a:pathLst>
                <a:path extrusionOk="0" fill="none" h="3898" w="3898">
                  <a:moveTo>
                    <a:pt x="1949" y="3897"/>
                  </a:moveTo>
                  <a:lnTo>
                    <a:pt x="1949" y="3897"/>
                  </a:lnTo>
                  <a:lnTo>
                    <a:pt x="1754" y="3897"/>
                  </a:lnTo>
                  <a:lnTo>
                    <a:pt x="1559" y="3873"/>
                  </a:lnTo>
                  <a:lnTo>
                    <a:pt x="1364" y="3824"/>
                  </a:lnTo>
                  <a:lnTo>
                    <a:pt x="1194" y="3751"/>
                  </a:lnTo>
                  <a:lnTo>
                    <a:pt x="1023" y="3678"/>
                  </a:lnTo>
                  <a:lnTo>
                    <a:pt x="853" y="3580"/>
                  </a:lnTo>
                  <a:lnTo>
                    <a:pt x="707" y="3459"/>
                  </a:lnTo>
                  <a:lnTo>
                    <a:pt x="560" y="3337"/>
                  </a:lnTo>
                  <a:lnTo>
                    <a:pt x="439" y="3191"/>
                  </a:lnTo>
                  <a:lnTo>
                    <a:pt x="317" y="3045"/>
                  </a:lnTo>
                  <a:lnTo>
                    <a:pt x="220" y="2874"/>
                  </a:lnTo>
                  <a:lnTo>
                    <a:pt x="146" y="2704"/>
                  </a:lnTo>
                  <a:lnTo>
                    <a:pt x="73" y="2533"/>
                  </a:lnTo>
                  <a:lnTo>
                    <a:pt x="25" y="2338"/>
                  </a:lnTo>
                  <a:lnTo>
                    <a:pt x="0" y="2168"/>
                  </a:lnTo>
                  <a:lnTo>
                    <a:pt x="0" y="1949"/>
                  </a:lnTo>
                  <a:lnTo>
                    <a:pt x="0" y="1949"/>
                  </a:lnTo>
                  <a:lnTo>
                    <a:pt x="0" y="1754"/>
                  </a:lnTo>
                  <a:lnTo>
                    <a:pt x="25" y="1559"/>
                  </a:lnTo>
                  <a:lnTo>
                    <a:pt x="73" y="1389"/>
                  </a:lnTo>
                  <a:lnTo>
                    <a:pt x="146" y="1194"/>
                  </a:lnTo>
                  <a:lnTo>
                    <a:pt x="220" y="1023"/>
                  </a:lnTo>
                  <a:lnTo>
                    <a:pt x="317" y="877"/>
                  </a:lnTo>
                  <a:lnTo>
                    <a:pt x="439" y="707"/>
                  </a:lnTo>
                  <a:lnTo>
                    <a:pt x="560" y="585"/>
                  </a:lnTo>
                  <a:lnTo>
                    <a:pt x="707" y="463"/>
                  </a:lnTo>
                  <a:lnTo>
                    <a:pt x="853" y="341"/>
                  </a:lnTo>
                  <a:lnTo>
                    <a:pt x="1023" y="244"/>
                  </a:lnTo>
                  <a:lnTo>
                    <a:pt x="1194" y="171"/>
                  </a:lnTo>
                  <a:lnTo>
                    <a:pt x="1364" y="98"/>
                  </a:lnTo>
                  <a:lnTo>
                    <a:pt x="1559" y="49"/>
                  </a:lnTo>
                  <a:lnTo>
                    <a:pt x="1754" y="25"/>
                  </a:lnTo>
                  <a:lnTo>
                    <a:pt x="1949" y="0"/>
                  </a:lnTo>
                  <a:lnTo>
                    <a:pt x="1949" y="0"/>
                  </a:lnTo>
                  <a:lnTo>
                    <a:pt x="2144" y="25"/>
                  </a:lnTo>
                  <a:lnTo>
                    <a:pt x="2338" y="49"/>
                  </a:lnTo>
                  <a:lnTo>
                    <a:pt x="2533" y="98"/>
                  </a:lnTo>
                  <a:lnTo>
                    <a:pt x="2704" y="171"/>
                  </a:lnTo>
                  <a:lnTo>
                    <a:pt x="2874" y="244"/>
                  </a:lnTo>
                  <a:lnTo>
                    <a:pt x="3020" y="341"/>
                  </a:lnTo>
                  <a:lnTo>
                    <a:pt x="3191" y="463"/>
                  </a:lnTo>
                  <a:lnTo>
                    <a:pt x="3313" y="585"/>
                  </a:lnTo>
                  <a:lnTo>
                    <a:pt x="3459" y="707"/>
                  </a:lnTo>
                  <a:lnTo>
                    <a:pt x="3556" y="877"/>
                  </a:lnTo>
                  <a:lnTo>
                    <a:pt x="3654" y="1023"/>
                  </a:lnTo>
                  <a:lnTo>
                    <a:pt x="3727" y="1194"/>
                  </a:lnTo>
                  <a:lnTo>
                    <a:pt x="3800" y="1389"/>
                  </a:lnTo>
                  <a:lnTo>
                    <a:pt x="3848" y="1559"/>
                  </a:lnTo>
                  <a:lnTo>
                    <a:pt x="3873" y="1754"/>
                  </a:lnTo>
                  <a:lnTo>
                    <a:pt x="3897" y="1949"/>
                  </a:lnTo>
                  <a:lnTo>
                    <a:pt x="3897" y="1949"/>
                  </a:lnTo>
                  <a:lnTo>
                    <a:pt x="3873" y="2168"/>
                  </a:lnTo>
                  <a:lnTo>
                    <a:pt x="3848" y="2338"/>
                  </a:lnTo>
                  <a:lnTo>
                    <a:pt x="3800" y="2533"/>
                  </a:lnTo>
                  <a:lnTo>
                    <a:pt x="3727" y="2704"/>
                  </a:lnTo>
                  <a:lnTo>
                    <a:pt x="3654" y="2874"/>
                  </a:lnTo>
                  <a:lnTo>
                    <a:pt x="3556" y="3045"/>
                  </a:lnTo>
                  <a:lnTo>
                    <a:pt x="3459" y="3191"/>
                  </a:lnTo>
                  <a:lnTo>
                    <a:pt x="3313" y="3337"/>
                  </a:lnTo>
                  <a:lnTo>
                    <a:pt x="3191" y="3459"/>
                  </a:lnTo>
                  <a:lnTo>
                    <a:pt x="3020" y="3580"/>
                  </a:lnTo>
                  <a:lnTo>
                    <a:pt x="2874" y="3678"/>
                  </a:lnTo>
                  <a:lnTo>
                    <a:pt x="2704" y="3751"/>
                  </a:lnTo>
                  <a:lnTo>
                    <a:pt x="2533" y="3824"/>
                  </a:lnTo>
                  <a:lnTo>
                    <a:pt x="2338" y="3873"/>
                  </a:lnTo>
                  <a:lnTo>
                    <a:pt x="2144" y="3897"/>
                  </a:lnTo>
                  <a:lnTo>
                    <a:pt x="1949" y="3897"/>
                  </a:lnTo>
                  <a:lnTo>
                    <a:pt x="1949" y="3897"/>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6" name="Google Shape;516;p81"/>
          <p:cNvSpPr/>
          <p:nvPr/>
        </p:nvSpPr>
        <p:spPr>
          <a:xfrm>
            <a:off x="2071920" y="386254"/>
            <a:ext cx="291717" cy="335738"/>
          </a:xfrm>
          <a:custGeom>
            <a:rect b="b" l="l" r="r" t="t"/>
            <a:pathLst>
              <a:path extrusionOk="0" fill="none" h="15978" w="13883">
                <a:moveTo>
                  <a:pt x="3240" y="3240"/>
                </a:moveTo>
                <a:lnTo>
                  <a:pt x="3240" y="12616"/>
                </a:lnTo>
                <a:lnTo>
                  <a:pt x="3240" y="12616"/>
                </a:lnTo>
                <a:lnTo>
                  <a:pt x="2899" y="12592"/>
                </a:lnTo>
                <a:lnTo>
                  <a:pt x="2558" y="12592"/>
                </a:lnTo>
                <a:lnTo>
                  <a:pt x="2193" y="12641"/>
                </a:lnTo>
                <a:lnTo>
                  <a:pt x="1827" y="12738"/>
                </a:lnTo>
                <a:lnTo>
                  <a:pt x="1827" y="12738"/>
                </a:lnTo>
                <a:lnTo>
                  <a:pt x="1608" y="12811"/>
                </a:lnTo>
                <a:lnTo>
                  <a:pt x="1389" y="12909"/>
                </a:lnTo>
                <a:lnTo>
                  <a:pt x="1194" y="13030"/>
                </a:lnTo>
                <a:lnTo>
                  <a:pt x="999" y="13128"/>
                </a:lnTo>
                <a:lnTo>
                  <a:pt x="804" y="13274"/>
                </a:lnTo>
                <a:lnTo>
                  <a:pt x="658" y="13396"/>
                </a:lnTo>
                <a:lnTo>
                  <a:pt x="512" y="13542"/>
                </a:lnTo>
                <a:lnTo>
                  <a:pt x="390" y="13688"/>
                </a:lnTo>
                <a:lnTo>
                  <a:pt x="269" y="13858"/>
                </a:lnTo>
                <a:lnTo>
                  <a:pt x="171" y="14005"/>
                </a:lnTo>
                <a:lnTo>
                  <a:pt x="98" y="14175"/>
                </a:lnTo>
                <a:lnTo>
                  <a:pt x="49" y="14346"/>
                </a:lnTo>
                <a:lnTo>
                  <a:pt x="25" y="14492"/>
                </a:lnTo>
                <a:lnTo>
                  <a:pt x="1" y="14662"/>
                </a:lnTo>
                <a:lnTo>
                  <a:pt x="25" y="14833"/>
                </a:lnTo>
                <a:lnTo>
                  <a:pt x="49" y="14979"/>
                </a:lnTo>
                <a:lnTo>
                  <a:pt x="49" y="14979"/>
                </a:lnTo>
                <a:lnTo>
                  <a:pt x="122" y="15149"/>
                </a:lnTo>
                <a:lnTo>
                  <a:pt x="196" y="15295"/>
                </a:lnTo>
                <a:lnTo>
                  <a:pt x="293" y="15417"/>
                </a:lnTo>
                <a:lnTo>
                  <a:pt x="415" y="15539"/>
                </a:lnTo>
                <a:lnTo>
                  <a:pt x="561" y="15636"/>
                </a:lnTo>
                <a:lnTo>
                  <a:pt x="707" y="15734"/>
                </a:lnTo>
                <a:lnTo>
                  <a:pt x="877" y="15807"/>
                </a:lnTo>
                <a:lnTo>
                  <a:pt x="1072" y="15880"/>
                </a:lnTo>
                <a:lnTo>
                  <a:pt x="1243" y="15929"/>
                </a:lnTo>
                <a:lnTo>
                  <a:pt x="1462" y="15953"/>
                </a:lnTo>
                <a:lnTo>
                  <a:pt x="1657" y="15977"/>
                </a:lnTo>
                <a:lnTo>
                  <a:pt x="1876" y="15977"/>
                </a:lnTo>
                <a:lnTo>
                  <a:pt x="2095" y="15953"/>
                </a:lnTo>
                <a:lnTo>
                  <a:pt x="2339" y="15929"/>
                </a:lnTo>
                <a:lnTo>
                  <a:pt x="2558" y="15880"/>
                </a:lnTo>
                <a:lnTo>
                  <a:pt x="2801" y="15831"/>
                </a:lnTo>
                <a:lnTo>
                  <a:pt x="2801" y="15831"/>
                </a:lnTo>
                <a:lnTo>
                  <a:pt x="3216" y="15661"/>
                </a:lnTo>
                <a:lnTo>
                  <a:pt x="3581" y="15466"/>
                </a:lnTo>
                <a:lnTo>
                  <a:pt x="3897" y="15247"/>
                </a:lnTo>
                <a:lnTo>
                  <a:pt x="4165" y="14979"/>
                </a:lnTo>
                <a:lnTo>
                  <a:pt x="4360" y="14711"/>
                </a:lnTo>
                <a:lnTo>
                  <a:pt x="4458" y="14565"/>
                </a:lnTo>
                <a:lnTo>
                  <a:pt x="4531" y="14419"/>
                </a:lnTo>
                <a:lnTo>
                  <a:pt x="4579" y="14272"/>
                </a:lnTo>
                <a:lnTo>
                  <a:pt x="4604" y="14126"/>
                </a:lnTo>
                <a:lnTo>
                  <a:pt x="4628" y="13980"/>
                </a:lnTo>
                <a:lnTo>
                  <a:pt x="4628" y="13834"/>
                </a:lnTo>
                <a:lnTo>
                  <a:pt x="4628" y="6187"/>
                </a:lnTo>
                <a:lnTo>
                  <a:pt x="12470" y="3727"/>
                </a:lnTo>
                <a:lnTo>
                  <a:pt x="12470" y="10108"/>
                </a:lnTo>
                <a:lnTo>
                  <a:pt x="12470" y="10108"/>
                </a:lnTo>
                <a:lnTo>
                  <a:pt x="12154" y="10083"/>
                </a:lnTo>
                <a:lnTo>
                  <a:pt x="11813" y="10083"/>
                </a:lnTo>
                <a:lnTo>
                  <a:pt x="11447" y="10132"/>
                </a:lnTo>
                <a:lnTo>
                  <a:pt x="11082" y="10230"/>
                </a:lnTo>
                <a:lnTo>
                  <a:pt x="11082" y="10230"/>
                </a:lnTo>
                <a:lnTo>
                  <a:pt x="10863" y="10303"/>
                </a:lnTo>
                <a:lnTo>
                  <a:pt x="10644" y="10400"/>
                </a:lnTo>
                <a:lnTo>
                  <a:pt x="10425" y="10522"/>
                </a:lnTo>
                <a:lnTo>
                  <a:pt x="10254" y="10619"/>
                </a:lnTo>
                <a:lnTo>
                  <a:pt x="10059" y="10765"/>
                </a:lnTo>
                <a:lnTo>
                  <a:pt x="9913" y="10887"/>
                </a:lnTo>
                <a:lnTo>
                  <a:pt x="9767" y="11033"/>
                </a:lnTo>
                <a:lnTo>
                  <a:pt x="9621" y="11179"/>
                </a:lnTo>
                <a:lnTo>
                  <a:pt x="9523" y="11350"/>
                </a:lnTo>
                <a:lnTo>
                  <a:pt x="9426" y="11496"/>
                </a:lnTo>
                <a:lnTo>
                  <a:pt x="9353" y="11666"/>
                </a:lnTo>
                <a:lnTo>
                  <a:pt x="9304" y="11837"/>
                </a:lnTo>
                <a:lnTo>
                  <a:pt x="9280" y="11983"/>
                </a:lnTo>
                <a:lnTo>
                  <a:pt x="9256" y="12154"/>
                </a:lnTo>
                <a:lnTo>
                  <a:pt x="9280" y="12324"/>
                </a:lnTo>
                <a:lnTo>
                  <a:pt x="9304" y="12470"/>
                </a:lnTo>
                <a:lnTo>
                  <a:pt x="9304" y="12470"/>
                </a:lnTo>
                <a:lnTo>
                  <a:pt x="9377" y="12641"/>
                </a:lnTo>
                <a:lnTo>
                  <a:pt x="9450" y="12787"/>
                </a:lnTo>
                <a:lnTo>
                  <a:pt x="9548" y="12909"/>
                </a:lnTo>
                <a:lnTo>
                  <a:pt x="9670" y="13030"/>
                </a:lnTo>
                <a:lnTo>
                  <a:pt x="9816" y="13128"/>
                </a:lnTo>
                <a:lnTo>
                  <a:pt x="9962" y="13225"/>
                </a:lnTo>
                <a:lnTo>
                  <a:pt x="10132" y="13298"/>
                </a:lnTo>
                <a:lnTo>
                  <a:pt x="10303" y="13371"/>
                </a:lnTo>
                <a:lnTo>
                  <a:pt x="10498" y="13420"/>
                </a:lnTo>
                <a:lnTo>
                  <a:pt x="10717" y="13444"/>
                </a:lnTo>
                <a:lnTo>
                  <a:pt x="10912" y="13469"/>
                </a:lnTo>
                <a:lnTo>
                  <a:pt x="11131" y="13469"/>
                </a:lnTo>
                <a:lnTo>
                  <a:pt x="11350" y="13444"/>
                </a:lnTo>
                <a:lnTo>
                  <a:pt x="11594" y="13420"/>
                </a:lnTo>
                <a:lnTo>
                  <a:pt x="11813" y="13371"/>
                </a:lnTo>
                <a:lnTo>
                  <a:pt x="12056" y="13323"/>
                </a:lnTo>
                <a:lnTo>
                  <a:pt x="12056" y="13323"/>
                </a:lnTo>
                <a:lnTo>
                  <a:pt x="12422" y="13176"/>
                </a:lnTo>
                <a:lnTo>
                  <a:pt x="12763" y="13006"/>
                </a:lnTo>
                <a:lnTo>
                  <a:pt x="13055" y="12787"/>
                </a:lnTo>
                <a:lnTo>
                  <a:pt x="13323" y="12568"/>
                </a:lnTo>
                <a:lnTo>
                  <a:pt x="13542" y="12324"/>
                </a:lnTo>
                <a:lnTo>
                  <a:pt x="13713" y="12056"/>
                </a:lnTo>
                <a:lnTo>
                  <a:pt x="13810" y="11788"/>
                </a:lnTo>
                <a:lnTo>
                  <a:pt x="13859" y="11642"/>
                </a:lnTo>
                <a:lnTo>
                  <a:pt x="13883" y="11520"/>
                </a:lnTo>
                <a:lnTo>
                  <a:pt x="13883" y="0"/>
                </a:lnTo>
                <a:lnTo>
                  <a:pt x="3240" y="3240"/>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81"/>
          <p:cNvSpPr/>
          <p:nvPr/>
        </p:nvSpPr>
        <p:spPr>
          <a:xfrm>
            <a:off x="2656888" y="387284"/>
            <a:ext cx="251793" cy="333678"/>
          </a:xfrm>
          <a:custGeom>
            <a:rect b="b" l="l" r="r" t="t"/>
            <a:pathLst>
              <a:path extrusionOk="0" fill="none" h="15880" w="11983">
                <a:moveTo>
                  <a:pt x="5992" y="0"/>
                </a:moveTo>
                <a:lnTo>
                  <a:pt x="5992" y="0"/>
                </a:lnTo>
                <a:lnTo>
                  <a:pt x="5675" y="0"/>
                </a:lnTo>
                <a:lnTo>
                  <a:pt x="5383" y="25"/>
                </a:lnTo>
                <a:lnTo>
                  <a:pt x="5091" y="73"/>
                </a:lnTo>
                <a:lnTo>
                  <a:pt x="4774" y="122"/>
                </a:lnTo>
                <a:lnTo>
                  <a:pt x="4506" y="195"/>
                </a:lnTo>
                <a:lnTo>
                  <a:pt x="4214" y="268"/>
                </a:lnTo>
                <a:lnTo>
                  <a:pt x="3654" y="463"/>
                </a:lnTo>
                <a:lnTo>
                  <a:pt x="3142" y="731"/>
                </a:lnTo>
                <a:lnTo>
                  <a:pt x="2631" y="1023"/>
                </a:lnTo>
                <a:lnTo>
                  <a:pt x="2192" y="1364"/>
                </a:lnTo>
                <a:lnTo>
                  <a:pt x="1754" y="1754"/>
                </a:lnTo>
                <a:lnTo>
                  <a:pt x="1364" y="2192"/>
                </a:lnTo>
                <a:lnTo>
                  <a:pt x="1023" y="2631"/>
                </a:lnTo>
                <a:lnTo>
                  <a:pt x="731" y="3142"/>
                </a:lnTo>
                <a:lnTo>
                  <a:pt x="463" y="3653"/>
                </a:lnTo>
                <a:lnTo>
                  <a:pt x="268" y="4214"/>
                </a:lnTo>
                <a:lnTo>
                  <a:pt x="195" y="4506"/>
                </a:lnTo>
                <a:lnTo>
                  <a:pt x="122" y="4774"/>
                </a:lnTo>
                <a:lnTo>
                  <a:pt x="73" y="5090"/>
                </a:lnTo>
                <a:lnTo>
                  <a:pt x="25" y="5383"/>
                </a:lnTo>
                <a:lnTo>
                  <a:pt x="0" y="5675"/>
                </a:lnTo>
                <a:lnTo>
                  <a:pt x="0" y="5991"/>
                </a:lnTo>
                <a:lnTo>
                  <a:pt x="0" y="5991"/>
                </a:lnTo>
                <a:lnTo>
                  <a:pt x="25" y="6430"/>
                </a:lnTo>
                <a:lnTo>
                  <a:pt x="73" y="6868"/>
                </a:lnTo>
                <a:lnTo>
                  <a:pt x="147" y="7331"/>
                </a:lnTo>
                <a:lnTo>
                  <a:pt x="268" y="7769"/>
                </a:lnTo>
                <a:lnTo>
                  <a:pt x="390" y="8208"/>
                </a:lnTo>
                <a:lnTo>
                  <a:pt x="561" y="8646"/>
                </a:lnTo>
                <a:lnTo>
                  <a:pt x="731" y="9085"/>
                </a:lnTo>
                <a:lnTo>
                  <a:pt x="926" y="9523"/>
                </a:lnTo>
                <a:lnTo>
                  <a:pt x="1145" y="9937"/>
                </a:lnTo>
                <a:lnTo>
                  <a:pt x="1389" y="10375"/>
                </a:lnTo>
                <a:lnTo>
                  <a:pt x="1900" y="11179"/>
                </a:lnTo>
                <a:lnTo>
                  <a:pt x="2436" y="11958"/>
                </a:lnTo>
                <a:lnTo>
                  <a:pt x="2996" y="12689"/>
                </a:lnTo>
                <a:lnTo>
                  <a:pt x="3556" y="13371"/>
                </a:lnTo>
                <a:lnTo>
                  <a:pt x="4092" y="13980"/>
                </a:lnTo>
                <a:lnTo>
                  <a:pt x="4603" y="14540"/>
                </a:lnTo>
                <a:lnTo>
                  <a:pt x="5066" y="15003"/>
                </a:lnTo>
                <a:lnTo>
                  <a:pt x="5724" y="15636"/>
                </a:lnTo>
                <a:lnTo>
                  <a:pt x="5992" y="15880"/>
                </a:lnTo>
                <a:lnTo>
                  <a:pt x="5992" y="15880"/>
                </a:lnTo>
                <a:lnTo>
                  <a:pt x="6260" y="15636"/>
                </a:lnTo>
                <a:lnTo>
                  <a:pt x="6917" y="15003"/>
                </a:lnTo>
                <a:lnTo>
                  <a:pt x="7380" y="14540"/>
                </a:lnTo>
                <a:lnTo>
                  <a:pt x="7891" y="13980"/>
                </a:lnTo>
                <a:lnTo>
                  <a:pt x="8427" y="13371"/>
                </a:lnTo>
                <a:lnTo>
                  <a:pt x="8987" y="12689"/>
                </a:lnTo>
                <a:lnTo>
                  <a:pt x="9548" y="11958"/>
                </a:lnTo>
                <a:lnTo>
                  <a:pt x="10083" y="11179"/>
                </a:lnTo>
                <a:lnTo>
                  <a:pt x="10595" y="10375"/>
                </a:lnTo>
                <a:lnTo>
                  <a:pt x="10838" y="9937"/>
                </a:lnTo>
                <a:lnTo>
                  <a:pt x="11058" y="9523"/>
                </a:lnTo>
                <a:lnTo>
                  <a:pt x="11252" y="9085"/>
                </a:lnTo>
                <a:lnTo>
                  <a:pt x="11423" y="8646"/>
                </a:lnTo>
                <a:lnTo>
                  <a:pt x="11593" y="8208"/>
                </a:lnTo>
                <a:lnTo>
                  <a:pt x="11715" y="7769"/>
                </a:lnTo>
                <a:lnTo>
                  <a:pt x="11837" y="7331"/>
                </a:lnTo>
                <a:lnTo>
                  <a:pt x="11910" y="6868"/>
                </a:lnTo>
                <a:lnTo>
                  <a:pt x="11959" y="6430"/>
                </a:lnTo>
                <a:lnTo>
                  <a:pt x="11983" y="5991"/>
                </a:lnTo>
                <a:lnTo>
                  <a:pt x="11983" y="5991"/>
                </a:lnTo>
                <a:lnTo>
                  <a:pt x="11983" y="5675"/>
                </a:lnTo>
                <a:lnTo>
                  <a:pt x="11959" y="5383"/>
                </a:lnTo>
                <a:lnTo>
                  <a:pt x="11910" y="5090"/>
                </a:lnTo>
                <a:lnTo>
                  <a:pt x="11861" y="4774"/>
                </a:lnTo>
                <a:lnTo>
                  <a:pt x="11788" y="4506"/>
                </a:lnTo>
                <a:lnTo>
                  <a:pt x="11715" y="4214"/>
                </a:lnTo>
                <a:lnTo>
                  <a:pt x="11520" y="3653"/>
                </a:lnTo>
                <a:lnTo>
                  <a:pt x="11252" y="3142"/>
                </a:lnTo>
                <a:lnTo>
                  <a:pt x="10960" y="2631"/>
                </a:lnTo>
                <a:lnTo>
                  <a:pt x="10619" y="2192"/>
                </a:lnTo>
                <a:lnTo>
                  <a:pt x="10229" y="1754"/>
                </a:lnTo>
                <a:lnTo>
                  <a:pt x="9791" y="1364"/>
                </a:lnTo>
                <a:lnTo>
                  <a:pt x="9353" y="1023"/>
                </a:lnTo>
                <a:lnTo>
                  <a:pt x="8841" y="731"/>
                </a:lnTo>
                <a:lnTo>
                  <a:pt x="8330" y="463"/>
                </a:lnTo>
                <a:lnTo>
                  <a:pt x="7770" y="268"/>
                </a:lnTo>
                <a:lnTo>
                  <a:pt x="7477" y="195"/>
                </a:lnTo>
                <a:lnTo>
                  <a:pt x="7209" y="122"/>
                </a:lnTo>
                <a:lnTo>
                  <a:pt x="6893" y="73"/>
                </a:lnTo>
                <a:lnTo>
                  <a:pt x="6601" y="25"/>
                </a:lnTo>
                <a:lnTo>
                  <a:pt x="6308" y="0"/>
                </a:lnTo>
                <a:lnTo>
                  <a:pt x="5992" y="0"/>
                </a:lnTo>
                <a:lnTo>
                  <a:pt x="5992" y="0"/>
                </a:lnTo>
                <a:close/>
                <a:moveTo>
                  <a:pt x="5992" y="8549"/>
                </a:moveTo>
                <a:lnTo>
                  <a:pt x="5992" y="8549"/>
                </a:lnTo>
                <a:lnTo>
                  <a:pt x="5724" y="8549"/>
                </a:lnTo>
                <a:lnTo>
                  <a:pt x="5480" y="8500"/>
                </a:lnTo>
                <a:lnTo>
                  <a:pt x="5237" y="8451"/>
                </a:lnTo>
                <a:lnTo>
                  <a:pt x="4993" y="8354"/>
                </a:lnTo>
                <a:lnTo>
                  <a:pt x="4774" y="8257"/>
                </a:lnTo>
                <a:lnTo>
                  <a:pt x="4555" y="8110"/>
                </a:lnTo>
                <a:lnTo>
                  <a:pt x="4360" y="7964"/>
                </a:lnTo>
                <a:lnTo>
                  <a:pt x="4189" y="7794"/>
                </a:lnTo>
                <a:lnTo>
                  <a:pt x="4019" y="7623"/>
                </a:lnTo>
                <a:lnTo>
                  <a:pt x="3873" y="7428"/>
                </a:lnTo>
                <a:lnTo>
                  <a:pt x="3727" y="7209"/>
                </a:lnTo>
                <a:lnTo>
                  <a:pt x="3629" y="6990"/>
                </a:lnTo>
                <a:lnTo>
                  <a:pt x="3532" y="6746"/>
                </a:lnTo>
                <a:lnTo>
                  <a:pt x="3483" y="6503"/>
                </a:lnTo>
                <a:lnTo>
                  <a:pt x="3434" y="6259"/>
                </a:lnTo>
                <a:lnTo>
                  <a:pt x="3434" y="5991"/>
                </a:lnTo>
                <a:lnTo>
                  <a:pt x="3434" y="5991"/>
                </a:lnTo>
                <a:lnTo>
                  <a:pt x="3434" y="5724"/>
                </a:lnTo>
                <a:lnTo>
                  <a:pt x="3483" y="5480"/>
                </a:lnTo>
                <a:lnTo>
                  <a:pt x="3532" y="5236"/>
                </a:lnTo>
                <a:lnTo>
                  <a:pt x="3629" y="4993"/>
                </a:lnTo>
                <a:lnTo>
                  <a:pt x="3727" y="4774"/>
                </a:lnTo>
                <a:lnTo>
                  <a:pt x="3873" y="4555"/>
                </a:lnTo>
                <a:lnTo>
                  <a:pt x="4019" y="4360"/>
                </a:lnTo>
                <a:lnTo>
                  <a:pt x="4189" y="4189"/>
                </a:lnTo>
                <a:lnTo>
                  <a:pt x="4360" y="4019"/>
                </a:lnTo>
                <a:lnTo>
                  <a:pt x="4555" y="3873"/>
                </a:lnTo>
                <a:lnTo>
                  <a:pt x="4774" y="3726"/>
                </a:lnTo>
                <a:lnTo>
                  <a:pt x="4993" y="3629"/>
                </a:lnTo>
                <a:lnTo>
                  <a:pt x="5237" y="3532"/>
                </a:lnTo>
                <a:lnTo>
                  <a:pt x="5480" y="3483"/>
                </a:lnTo>
                <a:lnTo>
                  <a:pt x="5724" y="3434"/>
                </a:lnTo>
                <a:lnTo>
                  <a:pt x="5992" y="3434"/>
                </a:lnTo>
                <a:lnTo>
                  <a:pt x="5992" y="3434"/>
                </a:lnTo>
                <a:lnTo>
                  <a:pt x="6260" y="3434"/>
                </a:lnTo>
                <a:lnTo>
                  <a:pt x="6503" y="3483"/>
                </a:lnTo>
                <a:lnTo>
                  <a:pt x="6747" y="3532"/>
                </a:lnTo>
                <a:lnTo>
                  <a:pt x="6990" y="3629"/>
                </a:lnTo>
                <a:lnTo>
                  <a:pt x="7209" y="3726"/>
                </a:lnTo>
                <a:lnTo>
                  <a:pt x="7429" y="3873"/>
                </a:lnTo>
                <a:lnTo>
                  <a:pt x="7623" y="4019"/>
                </a:lnTo>
                <a:lnTo>
                  <a:pt x="7794" y="4189"/>
                </a:lnTo>
                <a:lnTo>
                  <a:pt x="7964" y="4360"/>
                </a:lnTo>
                <a:lnTo>
                  <a:pt x="8111" y="4555"/>
                </a:lnTo>
                <a:lnTo>
                  <a:pt x="8257" y="4774"/>
                </a:lnTo>
                <a:lnTo>
                  <a:pt x="8354" y="4993"/>
                </a:lnTo>
                <a:lnTo>
                  <a:pt x="8452" y="5236"/>
                </a:lnTo>
                <a:lnTo>
                  <a:pt x="8500" y="5480"/>
                </a:lnTo>
                <a:lnTo>
                  <a:pt x="8549" y="5724"/>
                </a:lnTo>
                <a:lnTo>
                  <a:pt x="8549" y="5991"/>
                </a:lnTo>
                <a:lnTo>
                  <a:pt x="8549" y="5991"/>
                </a:lnTo>
                <a:lnTo>
                  <a:pt x="8549" y="6259"/>
                </a:lnTo>
                <a:lnTo>
                  <a:pt x="8500" y="6503"/>
                </a:lnTo>
                <a:lnTo>
                  <a:pt x="8452" y="6746"/>
                </a:lnTo>
                <a:lnTo>
                  <a:pt x="8354" y="6990"/>
                </a:lnTo>
                <a:lnTo>
                  <a:pt x="8257" y="7209"/>
                </a:lnTo>
                <a:lnTo>
                  <a:pt x="8111" y="7428"/>
                </a:lnTo>
                <a:lnTo>
                  <a:pt x="7964" y="7623"/>
                </a:lnTo>
                <a:lnTo>
                  <a:pt x="7794" y="7794"/>
                </a:lnTo>
                <a:lnTo>
                  <a:pt x="7623" y="7964"/>
                </a:lnTo>
                <a:lnTo>
                  <a:pt x="7429" y="8110"/>
                </a:lnTo>
                <a:lnTo>
                  <a:pt x="7209" y="8257"/>
                </a:lnTo>
                <a:lnTo>
                  <a:pt x="6990" y="8354"/>
                </a:lnTo>
                <a:lnTo>
                  <a:pt x="6747" y="8451"/>
                </a:lnTo>
                <a:lnTo>
                  <a:pt x="6503" y="8500"/>
                </a:lnTo>
                <a:lnTo>
                  <a:pt x="6260" y="8549"/>
                </a:lnTo>
                <a:lnTo>
                  <a:pt x="5992" y="8549"/>
                </a:lnTo>
                <a:lnTo>
                  <a:pt x="5992" y="8549"/>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8" name="Google Shape;518;p81"/>
          <p:cNvGrpSpPr/>
          <p:nvPr/>
        </p:nvGrpSpPr>
        <p:grpSpPr>
          <a:xfrm>
            <a:off x="3744262" y="362185"/>
            <a:ext cx="336767" cy="383835"/>
            <a:chOff x="4630125" y="278900"/>
            <a:chExt cx="400675" cy="456675"/>
          </a:xfrm>
        </p:grpSpPr>
        <p:sp>
          <p:nvSpPr>
            <p:cNvPr id="519" name="Google Shape;519;p81"/>
            <p:cNvSpPr/>
            <p:nvPr/>
          </p:nvSpPr>
          <p:spPr>
            <a:xfrm>
              <a:off x="4659350" y="328825"/>
              <a:ext cx="371450" cy="96850"/>
            </a:xfrm>
            <a:custGeom>
              <a:rect b="b" l="l" r="r" t="t"/>
              <a:pathLst>
                <a:path extrusionOk="0" fill="none" h="3874" w="14858">
                  <a:moveTo>
                    <a:pt x="12763" y="1"/>
                  </a:moveTo>
                  <a:lnTo>
                    <a:pt x="926" y="1"/>
                  </a:lnTo>
                  <a:lnTo>
                    <a:pt x="926" y="1"/>
                  </a:lnTo>
                  <a:lnTo>
                    <a:pt x="731" y="25"/>
                  </a:lnTo>
                  <a:lnTo>
                    <a:pt x="561" y="74"/>
                  </a:lnTo>
                  <a:lnTo>
                    <a:pt x="390" y="171"/>
                  </a:lnTo>
                  <a:lnTo>
                    <a:pt x="269" y="269"/>
                  </a:lnTo>
                  <a:lnTo>
                    <a:pt x="147" y="415"/>
                  </a:lnTo>
                  <a:lnTo>
                    <a:pt x="74" y="561"/>
                  </a:lnTo>
                  <a:lnTo>
                    <a:pt x="1" y="732"/>
                  </a:lnTo>
                  <a:lnTo>
                    <a:pt x="1" y="926"/>
                  </a:lnTo>
                  <a:lnTo>
                    <a:pt x="1" y="2948"/>
                  </a:lnTo>
                  <a:lnTo>
                    <a:pt x="1" y="2948"/>
                  </a:lnTo>
                  <a:lnTo>
                    <a:pt x="1" y="3143"/>
                  </a:lnTo>
                  <a:lnTo>
                    <a:pt x="74" y="3313"/>
                  </a:lnTo>
                  <a:lnTo>
                    <a:pt x="147" y="3459"/>
                  </a:lnTo>
                  <a:lnTo>
                    <a:pt x="269" y="3605"/>
                  </a:lnTo>
                  <a:lnTo>
                    <a:pt x="390" y="3727"/>
                  </a:lnTo>
                  <a:lnTo>
                    <a:pt x="561" y="3800"/>
                  </a:lnTo>
                  <a:lnTo>
                    <a:pt x="731" y="3849"/>
                  </a:lnTo>
                  <a:lnTo>
                    <a:pt x="926" y="3873"/>
                  </a:lnTo>
                  <a:lnTo>
                    <a:pt x="12763" y="3873"/>
                  </a:lnTo>
                  <a:lnTo>
                    <a:pt x="14857" y="1949"/>
                  </a:lnTo>
                  <a:lnTo>
                    <a:pt x="12763" y="1"/>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81"/>
            <p:cNvSpPr/>
            <p:nvPr/>
          </p:nvSpPr>
          <p:spPr>
            <a:xfrm>
              <a:off x="4630125" y="452425"/>
              <a:ext cx="371450" cy="96850"/>
            </a:xfrm>
            <a:custGeom>
              <a:rect b="b" l="l" r="r" t="t"/>
              <a:pathLst>
                <a:path extrusionOk="0" fill="none" h="3874" w="14858">
                  <a:moveTo>
                    <a:pt x="2095" y="1"/>
                  </a:moveTo>
                  <a:lnTo>
                    <a:pt x="13932" y="1"/>
                  </a:lnTo>
                  <a:lnTo>
                    <a:pt x="13932" y="1"/>
                  </a:lnTo>
                  <a:lnTo>
                    <a:pt x="14126" y="25"/>
                  </a:lnTo>
                  <a:lnTo>
                    <a:pt x="14297" y="74"/>
                  </a:lnTo>
                  <a:lnTo>
                    <a:pt x="14467" y="147"/>
                  </a:lnTo>
                  <a:lnTo>
                    <a:pt x="14589" y="269"/>
                  </a:lnTo>
                  <a:lnTo>
                    <a:pt x="14711" y="415"/>
                  </a:lnTo>
                  <a:lnTo>
                    <a:pt x="14784" y="561"/>
                  </a:lnTo>
                  <a:lnTo>
                    <a:pt x="14857" y="732"/>
                  </a:lnTo>
                  <a:lnTo>
                    <a:pt x="14857" y="926"/>
                  </a:lnTo>
                  <a:lnTo>
                    <a:pt x="14857" y="2948"/>
                  </a:lnTo>
                  <a:lnTo>
                    <a:pt x="14857" y="2948"/>
                  </a:lnTo>
                  <a:lnTo>
                    <a:pt x="14857" y="3143"/>
                  </a:lnTo>
                  <a:lnTo>
                    <a:pt x="14784" y="3313"/>
                  </a:lnTo>
                  <a:lnTo>
                    <a:pt x="14711" y="3459"/>
                  </a:lnTo>
                  <a:lnTo>
                    <a:pt x="14589" y="3605"/>
                  </a:lnTo>
                  <a:lnTo>
                    <a:pt x="14467" y="3703"/>
                  </a:lnTo>
                  <a:lnTo>
                    <a:pt x="14297" y="3800"/>
                  </a:lnTo>
                  <a:lnTo>
                    <a:pt x="14126" y="3849"/>
                  </a:lnTo>
                  <a:lnTo>
                    <a:pt x="13932" y="3873"/>
                  </a:lnTo>
                  <a:lnTo>
                    <a:pt x="2095" y="3873"/>
                  </a:lnTo>
                  <a:lnTo>
                    <a:pt x="1" y="1925"/>
                  </a:lnTo>
                  <a:lnTo>
                    <a:pt x="2095" y="1"/>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81"/>
            <p:cNvSpPr/>
            <p:nvPr/>
          </p:nvSpPr>
          <p:spPr>
            <a:xfrm>
              <a:off x="4808525" y="278900"/>
              <a:ext cx="43875" cy="49950"/>
            </a:xfrm>
            <a:custGeom>
              <a:rect b="b" l="l" r="r" t="t"/>
              <a:pathLst>
                <a:path extrusionOk="0" fill="none" h="1998" w="1755">
                  <a:moveTo>
                    <a:pt x="1754" y="1998"/>
                  </a:moveTo>
                  <a:lnTo>
                    <a:pt x="1754" y="585"/>
                  </a:lnTo>
                  <a:lnTo>
                    <a:pt x="1754" y="585"/>
                  </a:lnTo>
                  <a:lnTo>
                    <a:pt x="1754" y="464"/>
                  </a:lnTo>
                  <a:lnTo>
                    <a:pt x="1730" y="366"/>
                  </a:lnTo>
                  <a:lnTo>
                    <a:pt x="1657" y="269"/>
                  </a:lnTo>
                  <a:lnTo>
                    <a:pt x="1584" y="171"/>
                  </a:lnTo>
                  <a:lnTo>
                    <a:pt x="1511" y="98"/>
                  </a:lnTo>
                  <a:lnTo>
                    <a:pt x="1413" y="49"/>
                  </a:lnTo>
                  <a:lnTo>
                    <a:pt x="1291" y="25"/>
                  </a:lnTo>
                  <a:lnTo>
                    <a:pt x="1194" y="1"/>
                  </a:lnTo>
                  <a:lnTo>
                    <a:pt x="561" y="1"/>
                  </a:lnTo>
                  <a:lnTo>
                    <a:pt x="561" y="1"/>
                  </a:lnTo>
                  <a:lnTo>
                    <a:pt x="463" y="25"/>
                  </a:lnTo>
                  <a:lnTo>
                    <a:pt x="342" y="49"/>
                  </a:lnTo>
                  <a:lnTo>
                    <a:pt x="244" y="98"/>
                  </a:lnTo>
                  <a:lnTo>
                    <a:pt x="171" y="171"/>
                  </a:lnTo>
                  <a:lnTo>
                    <a:pt x="98" y="269"/>
                  </a:lnTo>
                  <a:lnTo>
                    <a:pt x="25" y="366"/>
                  </a:lnTo>
                  <a:lnTo>
                    <a:pt x="1" y="464"/>
                  </a:lnTo>
                  <a:lnTo>
                    <a:pt x="1" y="585"/>
                  </a:lnTo>
                  <a:lnTo>
                    <a:pt x="1" y="1998"/>
                  </a:lnTo>
                  <a:lnTo>
                    <a:pt x="1754" y="1998"/>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81"/>
            <p:cNvSpPr/>
            <p:nvPr/>
          </p:nvSpPr>
          <p:spPr>
            <a:xfrm>
              <a:off x="4808525" y="549250"/>
              <a:ext cx="43875" cy="186325"/>
            </a:xfrm>
            <a:custGeom>
              <a:rect b="b" l="l" r="r" t="t"/>
              <a:pathLst>
                <a:path extrusionOk="0" fill="none" h="7453" w="1755">
                  <a:moveTo>
                    <a:pt x="1" y="0"/>
                  </a:moveTo>
                  <a:lnTo>
                    <a:pt x="1" y="7453"/>
                  </a:lnTo>
                  <a:lnTo>
                    <a:pt x="1754" y="7453"/>
                  </a:lnTo>
                  <a:lnTo>
                    <a:pt x="1754" y="0"/>
                  </a:lnTo>
                  <a:lnTo>
                    <a:pt x="1" y="0"/>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3" name="Google Shape;523;p81"/>
          <p:cNvSpPr/>
          <p:nvPr/>
        </p:nvSpPr>
        <p:spPr>
          <a:xfrm>
            <a:off x="4284851" y="385750"/>
            <a:ext cx="385895" cy="336746"/>
          </a:xfrm>
          <a:custGeom>
            <a:rect b="b" l="l" r="r" t="t"/>
            <a:pathLst>
              <a:path extrusionOk="0" fill="none" h="16026" w="18365">
                <a:moveTo>
                  <a:pt x="9182" y="0"/>
                </a:moveTo>
                <a:lnTo>
                  <a:pt x="0" y="8841"/>
                </a:lnTo>
                <a:lnTo>
                  <a:pt x="2874" y="8841"/>
                </a:lnTo>
                <a:lnTo>
                  <a:pt x="2874" y="15246"/>
                </a:lnTo>
                <a:lnTo>
                  <a:pt x="2874" y="15246"/>
                </a:lnTo>
                <a:lnTo>
                  <a:pt x="2899" y="15417"/>
                </a:lnTo>
                <a:lnTo>
                  <a:pt x="2947" y="15563"/>
                </a:lnTo>
                <a:lnTo>
                  <a:pt x="3020" y="15685"/>
                </a:lnTo>
                <a:lnTo>
                  <a:pt x="3093" y="15806"/>
                </a:lnTo>
                <a:lnTo>
                  <a:pt x="3215" y="15904"/>
                </a:lnTo>
                <a:lnTo>
                  <a:pt x="3361" y="15977"/>
                </a:lnTo>
                <a:lnTo>
                  <a:pt x="3508" y="16026"/>
                </a:lnTo>
                <a:lnTo>
                  <a:pt x="3654" y="16026"/>
                </a:lnTo>
                <a:lnTo>
                  <a:pt x="7404" y="16026"/>
                </a:lnTo>
                <a:lnTo>
                  <a:pt x="7404" y="13420"/>
                </a:lnTo>
                <a:lnTo>
                  <a:pt x="7404" y="13420"/>
                </a:lnTo>
                <a:lnTo>
                  <a:pt x="7429" y="13127"/>
                </a:lnTo>
                <a:lnTo>
                  <a:pt x="7526" y="12860"/>
                </a:lnTo>
                <a:lnTo>
                  <a:pt x="7648" y="12616"/>
                </a:lnTo>
                <a:lnTo>
                  <a:pt x="7818" y="12421"/>
                </a:lnTo>
                <a:lnTo>
                  <a:pt x="8038" y="12251"/>
                </a:lnTo>
                <a:lnTo>
                  <a:pt x="8257" y="12129"/>
                </a:lnTo>
                <a:lnTo>
                  <a:pt x="8525" y="12031"/>
                </a:lnTo>
                <a:lnTo>
                  <a:pt x="8817" y="12007"/>
                </a:lnTo>
                <a:lnTo>
                  <a:pt x="9548" y="12007"/>
                </a:lnTo>
                <a:lnTo>
                  <a:pt x="9548" y="12007"/>
                </a:lnTo>
                <a:lnTo>
                  <a:pt x="9840" y="12031"/>
                </a:lnTo>
                <a:lnTo>
                  <a:pt x="10108" y="12129"/>
                </a:lnTo>
                <a:lnTo>
                  <a:pt x="10327" y="12251"/>
                </a:lnTo>
                <a:lnTo>
                  <a:pt x="10546" y="12421"/>
                </a:lnTo>
                <a:lnTo>
                  <a:pt x="10717" y="12616"/>
                </a:lnTo>
                <a:lnTo>
                  <a:pt x="10838" y="12860"/>
                </a:lnTo>
                <a:lnTo>
                  <a:pt x="10936" y="13127"/>
                </a:lnTo>
                <a:lnTo>
                  <a:pt x="10960" y="13420"/>
                </a:lnTo>
                <a:lnTo>
                  <a:pt x="10960" y="16026"/>
                </a:lnTo>
                <a:lnTo>
                  <a:pt x="14711" y="16026"/>
                </a:lnTo>
                <a:lnTo>
                  <a:pt x="14711" y="16026"/>
                </a:lnTo>
                <a:lnTo>
                  <a:pt x="14857" y="16026"/>
                </a:lnTo>
                <a:lnTo>
                  <a:pt x="15003" y="15977"/>
                </a:lnTo>
                <a:lnTo>
                  <a:pt x="15149" y="15904"/>
                </a:lnTo>
                <a:lnTo>
                  <a:pt x="15271" y="15806"/>
                </a:lnTo>
                <a:lnTo>
                  <a:pt x="15344" y="15685"/>
                </a:lnTo>
                <a:lnTo>
                  <a:pt x="15417" y="15563"/>
                </a:lnTo>
                <a:lnTo>
                  <a:pt x="15466" y="15417"/>
                </a:lnTo>
                <a:lnTo>
                  <a:pt x="15490" y="15246"/>
                </a:lnTo>
                <a:lnTo>
                  <a:pt x="15490" y="8841"/>
                </a:lnTo>
                <a:lnTo>
                  <a:pt x="18364" y="8841"/>
                </a:lnTo>
                <a:lnTo>
                  <a:pt x="9182" y="0"/>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4" name="Google Shape;524;p81"/>
          <p:cNvGrpSpPr/>
          <p:nvPr/>
        </p:nvGrpSpPr>
        <p:grpSpPr>
          <a:xfrm>
            <a:off x="353874" y="908741"/>
            <a:ext cx="342882" cy="418128"/>
            <a:chOff x="596350" y="929175"/>
            <a:chExt cx="407950" cy="497475"/>
          </a:xfrm>
        </p:grpSpPr>
        <p:sp>
          <p:nvSpPr>
            <p:cNvPr id="525" name="Google Shape;525;p81"/>
            <p:cNvSpPr/>
            <p:nvPr/>
          </p:nvSpPr>
          <p:spPr>
            <a:xfrm>
              <a:off x="596350" y="953550"/>
              <a:ext cx="387250" cy="473100"/>
            </a:xfrm>
            <a:custGeom>
              <a:rect b="b" l="l" r="r" t="t"/>
              <a:pathLst>
                <a:path extrusionOk="0" fill="none" h="18924" w="15490">
                  <a:moveTo>
                    <a:pt x="15490" y="17828"/>
                  </a:moveTo>
                  <a:lnTo>
                    <a:pt x="15490" y="17828"/>
                  </a:lnTo>
                  <a:lnTo>
                    <a:pt x="15466" y="17998"/>
                  </a:lnTo>
                  <a:lnTo>
                    <a:pt x="15417" y="18169"/>
                  </a:lnTo>
                  <a:lnTo>
                    <a:pt x="15319" y="18364"/>
                  </a:lnTo>
                  <a:lnTo>
                    <a:pt x="15198" y="18534"/>
                  </a:lnTo>
                  <a:lnTo>
                    <a:pt x="15052" y="18680"/>
                  </a:lnTo>
                  <a:lnTo>
                    <a:pt x="14881" y="18802"/>
                  </a:lnTo>
                  <a:lnTo>
                    <a:pt x="14735" y="18900"/>
                  </a:lnTo>
                  <a:lnTo>
                    <a:pt x="14564" y="18924"/>
                  </a:lnTo>
                  <a:lnTo>
                    <a:pt x="1023" y="18924"/>
                  </a:lnTo>
                  <a:lnTo>
                    <a:pt x="1023" y="18924"/>
                  </a:lnTo>
                  <a:lnTo>
                    <a:pt x="853" y="18900"/>
                  </a:lnTo>
                  <a:lnTo>
                    <a:pt x="682" y="18802"/>
                  </a:lnTo>
                  <a:lnTo>
                    <a:pt x="512" y="18680"/>
                  </a:lnTo>
                  <a:lnTo>
                    <a:pt x="341" y="18534"/>
                  </a:lnTo>
                  <a:lnTo>
                    <a:pt x="219" y="18364"/>
                  </a:lnTo>
                  <a:lnTo>
                    <a:pt x="98" y="18169"/>
                  </a:lnTo>
                  <a:lnTo>
                    <a:pt x="25" y="17998"/>
                  </a:lnTo>
                  <a:lnTo>
                    <a:pt x="0" y="17828"/>
                  </a:lnTo>
                  <a:lnTo>
                    <a:pt x="0" y="877"/>
                  </a:lnTo>
                  <a:lnTo>
                    <a:pt x="0" y="877"/>
                  </a:lnTo>
                  <a:lnTo>
                    <a:pt x="25" y="706"/>
                  </a:lnTo>
                  <a:lnTo>
                    <a:pt x="98" y="560"/>
                  </a:lnTo>
                  <a:lnTo>
                    <a:pt x="195" y="414"/>
                  </a:lnTo>
                  <a:lnTo>
                    <a:pt x="341" y="268"/>
                  </a:lnTo>
                  <a:lnTo>
                    <a:pt x="487" y="171"/>
                  </a:lnTo>
                  <a:lnTo>
                    <a:pt x="658" y="73"/>
                  </a:lnTo>
                  <a:lnTo>
                    <a:pt x="828" y="24"/>
                  </a:lnTo>
                  <a:lnTo>
                    <a:pt x="974"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81"/>
            <p:cNvSpPr/>
            <p:nvPr/>
          </p:nvSpPr>
          <p:spPr>
            <a:xfrm>
              <a:off x="626775" y="929175"/>
              <a:ext cx="377525" cy="462775"/>
            </a:xfrm>
            <a:custGeom>
              <a:rect b="b" l="l" r="r" t="t"/>
              <a:pathLst>
                <a:path extrusionOk="0" fill="none" h="18511" w="15101">
                  <a:moveTo>
                    <a:pt x="15101" y="3362"/>
                  </a:moveTo>
                  <a:lnTo>
                    <a:pt x="15101" y="17731"/>
                  </a:lnTo>
                  <a:lnTo>
                    <a:pt x="15101" y="17731"/>
                  </a:lnTo>
                  <a:lnTo>
                    <a:pt x="15077" y="17877"/>
                  </a:lnTo>
                  <a:lnTo>
                    <a:pt x="15028" y="18024"/>
                  </a:lnTo>
                  <a:lnTo>
                    <a:pt x="14979" y="18145"/>
                  </a:lnTo>
                  <a:lnTo>
                    <a:pt x="14882" y="18267"/>
                  </a:lnTo>
                  <a:lnTo>
                    <a:pt x="14760" y="18365"/>
                  </a:lnTo>
                  <a:lnTo>
                    <a:pt x="14614" y="18438"/>
                  </a:lnTo>
                  <a:lnTo>
                    <a:pt x="14468" y="18486"/>
                  </a:lnTo>
                  <a:lnTo>
                    <a:pt x="14322" y="18511"/>
                  </a:lnTo>
                  <a:lnTo>
                    <a:pt x="780" y="18511"/>
                  </a:lnTo>
                  <a:lnTo>
                    <a:pt x="780" y="18511"/>
                  </a:lnTo>
                  <a:lnTo>
                    <a:pt x="634" y="18486"/>
                  </a:lnTo>
                  <a:lnTo>
                    <a:pt x="488" y="18438"/>
                  </a:lnTo>
                  <a:lnTo>
                    <a:pt x="342" y="18365"/>
                  </a:lnTo>
                  <a:lnTo>
                    <a:pt x="220" y="18267"/>
                  </a:lnTo>
                  <a:lnTo>
                    <a:pt x="123" y="18145"/>
                  </a:lnTo>
                  <a:lnTo>
                    <a:pt x="74" y="18024"/>
                  </a:lnTo>
                  <a:lnTo>
                    <a:pt x="25" y="17877"/>
                  </a:lnTo>
                  <a:lnTo>
                    <a:pt x="1" y="17731"/>
                  </a:lnTo>
                  <a:lnTo>
                    <a:pt x="1" y="780"/>
                  </a:lnTo>
                  <a:lnTo>
                    <a:pt x="1" y="780"/>
                  </a:lnTo>
                  <a:lnTo>
                    <a:pt x="25" y="610"/>
                  </a:lnTo>
                  <a:lnTo>
                    <a:pt x="74" y="464"/>
                  </a:lnTo>
                  <a:lnTo>
                    <a:pt x="123" y="342"/>
                  </a:lnTo>
                  <a:lnTo>
                    <a:pt x="220" y="220"/>
                  </a:lnTo>
                  <a:lnTo>
                    <a:pt x="342" y="123"/>
                  </a:lnTo>
                  <a:lnTo>
                    <a:pt x="488" y="50"/>
                  </a:lnTo>
                  <a:lnTo>
                    <a:pt x="634" y="1"/>
                  </a:lnTo>
                  <a:lnTo>
                    <a:pt x="780" y="1"/>
                  </a:lnTo>
                  <a:lnTo>
                    <a:pt x="11740"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81"/>
            <p:cNvSpPr/>
            <p:nvPr/>
          </p:nvSpPr>
          <p:spPr>
            <a:xfrm>
              <a:off x="688900" y="1256150"/>
              <a:ext cx="133975" cy="25"/>
            </a:xfrm>
            <a:custGeom>
              <a:rect b="b" l="l" r="r" t="t"/>
              <a:pathLst>
                <a:path extrusionOk="0" fill="none" h="1" w="5359">
                  <a:moveTo>
                    <a:pt x="5358" y="0"/>
                  </a:moveTo>
                  <a:lnTo>
                    <a:pt x="0"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81"/>
            <p:cNvSpPr/>
            <p:nvPr/>
          </p:nvSpPr>
          <p:spPr>
            <a:xfrm>
              <a:off x="688900" y="1201350"/>
              <a:ext cx="255750" cy="25"/>
            </a:xfrm>
            <a:custGeom>
              <a:rect b="b" l="l" r="r" t="t"/>
              <a:pathLst>
                <a:path extrusionOk="0" fill="none" h="1" w="10230">
                  <a:moveTo>
                    <a:pt x="10229" y="1"/>
                  </a:moveTo>
                  <a:lnTo>
                    <a:pt x="0"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81"/>
            <p:cNvSpPr/>
            <p:nvPr/>
          </p:nvSpPr>
          <p:spPr>
            <a:xfrm>
              <a:off x="688900" y="1145950"/>
              <a:ext cx="255750" cy="25"/>
            </a:xfrm>
            <a:custGeom>
              <a:rect b="b" l="l" r="r" t="t"/>
              <a:pathLst>
                <a:path extrusionOk="0" fill="none" h="1" w="10230">
                  <a:moveTo>
                    <a:pt x="10229" y="0"/>
                  </a:moveTo>
                  <a:lnTo>
                    <a:pt x="0"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81"/>
            <p:cNvSpPr/>
            <p:nvPr/>
          </p:nvSpPr>
          <p:spPr>
            <a:xfrm>
              <a:off x="688900" y="1090525"/>
              <a:ext cx="255750" cy="25"/>
            </a:xfrm>
            <a:custGeom>
              <a:rect b="b" l="l" r="r" t="t"/>
              <a:pathLst>
                <a:path extrusionOk="0" fill="none" h="1" w="10230">
                  <a:moveTo>
                    <a:pt x="10229" y="1"/>
                  </a:moveTo>
                  <a:lnTo>
                    <a:pt x="0"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81"/>
            <p:cNvSpPr/>
            <p:nvPr/>
          </p:nvSpPr>
          <p:spPr>
            <a:xfrm>
              <a:off x="920250" y="929175"/>
              <a:ext cx="84050" cy="84050"/>
            </a:xfrm>
            <a:custGeom>
              <a:rect b="b" l="l" r="r" t="t"/>
              <a:pathLst>
                <a:path extrusionOk="0" fill="none" h="3362" w="3362">
                  <a:moveTo>
                    <a:pt x="1" y="2582"/>
                  </a:moveTo>
                  <a:lnTo>
                    <a:pt x="1" y="1"/>
                  </a:lnTo>
                  <a:lnTo>
                    <a:pt x="3362" y="3362"/>
                  </a:lnTo>
                  <a:lnTo>
                    <a:pt x="780" y="3362"/>
                  </a:lnTo>
                  <a:lnTo>
                    <a:pt x="780" y="3362"/>
                  </a:lnTo>
                  <a:lnTo>
                    <a:pt x="610" y="3337"/>
                  </a:lnTo>
                  <a:lnTo>
                    <a:pt x="464" y="3289"/>
                  </a:lnTo>
                  <a:lnTo>
                    <a:pt x="342" y="3216"/>
                  </a:lnTo>
                  <a:lnTo>
                    <a:pt x="220" y="3118"/>
                  </a:lnTo>
                  <a:lnTo>
                    <a:pt x="123" y="3021"/>
                  </a:lnTo>
                  <a:lnTo>
                    <a:pt x="50" y="2875"/>
                  </a:lnTo>
                  <a:lnTo>
                    <a:pt x="1" y="2729"/>
                  </a:lnTo>
                  <a:lnTo>
                    <a:pt x="1" y="2582"/>
                  </a:lnTo>
                  <a:lnTo>
                    <a:pt x="1" y="2582"/>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2" name="Google Shape;532;p81"/>
          <p:cNvGrpSpPr/>
          <p:nvPr/>
        </p:nvGrpSpPr>
        <p:grpSpPr>
          <a:xfrm>
            <a:off x="1478190" y="969656"/>
            <a:ext cx="349060" cy="298882"/>
            <a:chOff x="1934025" y="1001650"/>
            <a:chExt cx="415300" cy="355600"/>
          </a:xfrm>
        </p:grpSpPr>
        <p:sp>
          <p:nvSpPr>
            <p:cNvPr id="533" name="Google Shape;533;p81"/>
            <p:cNvSpPr/>
            <p:nvPr/>
          </p:nvSpPr>
          <p:spPr>
            <a:xfrm>
              <a:off x="1934025" y="1303650"/>
              <a:ext cx="207650" cy="53600"/>
            </a:xfrm>
            <a:custGeom>
              <a:rect b="b" l="l" r="r" t="t"/>
              <a:pathLst>
                <a:path extrusionOk="0" fill="none" h="2144" w="8306">
                  <a:moveTo>
                    <a:pt x="1" y="0"/>
                  </a:moveTo>
                  <a:lnTo>
                    <a:pt x="1" y="487"/>
                  </a:lnTo>
                  <a:lnTo>
                    <a:pt x="1" y="487"/>
                  </a:lnTo>
                  <a:lnTo>
                    <a:pt x="25" y="633"/>
                  </a:lnTo>
                  <a:lnTo>
                    <a:pt x="74" y="755"/>
                  </a:lnTo>
                  <a:lnTo>
                    <a:pt x="147" y="853"/>
                  </a:lnTo>
                  <a:lnTo>
                    <a:pt x="245" y="950"/>
                  </a:lnTo>
                  <a:lnTo>
                    <a:pt x="245" y="950"/>
                  </a:lnTo>
                  <a:lnTo>
                    <a:pt x="391" y="1023"/>
                  </a:lnTo>
                  <a:lnTo>
                    <a:pt x="561" y="1047"/>
                  </a:lnTo>
                  <a:lnTo>
                    <a:pt x="561" y="1047"/>
                  </a:lnTo>
                  <a:lnTo>
                    <a:pt x="732" y="1023"/>
                  </a:lnTo>
                  <a:lnTo>
                    <a:pt x="732" y="1023"/>
                  </a:lnTo>
                  <a:lnTo>
                    <a:pt x="1292" y="853"/>
                  </a:lnTo>
                  <a:lnTo>
                    <a:pt x="1657" y="780"/>
                  </a:lnTo>
                  <a:lnTo>
                    <a:pt x="2071" y="682"/>
                  </a:lnTo>
                  <a:lnTo>
                    <a:pt x="2534" y="609"/>
                  </a:lnTo>
                  <a:lnTo>
                    <a:pt x="3021" y="560"/>
                  </a:lnTo>
                  <a:lnTo>
                    <a:pt x="3581" y="512"/>
                  </a:lnTo>
                  <a:lnTo>
                    <a:pt x="4166" y="487"/>
                  </a:lnTo>
                  <a:lnTo>
                    <a:pt x="4166" y="487"/>
                  </a:lnTo>
                  <a:lnTo>
                    <a:pt x="4604" y="512"/>
                  </a:lnTo>
                  <a:lnTo>
                    <a:pt x="5018" y="536"/>
                  </a:lnTo>
                  <a:lnTo>
                    <a:pt x="5408" y="609"/>
                  </a:lnTo>
                  <a:lnTo>
                    <a:pt x="5773" y="682"/>
                  </a:lnTo>
                  <a:lnTo>
                    <a:pt x="6114" y="780"/>
                  </a:lnTo>
                  <a:lnTo>
                    <a:pt x="6431" y="877"/>
                  </a:lnTo>
                  <a:lnTo>
                    <a:pt x="6699" y="999"/>
                  </a:lnTo>
                  <a:lnTo>
                    <a:pt x="6966" y="1120"/>
                  </a:lnTo>
                  <a:lnTo>
                    <a:pt x="7186" y="1242"/>
                  </a:lnTo>
                  <a:lnTo>
                    <a:pt x="7405" y="1388"/>
                  </a:lnTo>
                  <a:lnTo>
                    <a:pt x="7770" y="1656"/>
                  </a:lnTo>
                  <a:lnTo>
                    <a:pt x="8062" y="1924"/>
                  </a:lnTo>
                  <a:lnTo>
                    <a:pt x="8306" y="2143"/>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81"/>
            <p:cNvSpPr/>
            <p:nvPr/>
          </p:nvSpPr>
          <p:spPr>
            <a:xfrm>
              <a:off x="2141650" y="1303650"/>
              <a:ext cx="207675" cy="53600"/>
            </a:xfrm>
            <a:custGeom>
              <a:rect b="b" l="l" r="r" t="t"/>
              <a:pathLst>
                <a:path extrusionOk="0" fill="none" h="2144" w="8307">
                  <a:moveTo>
                    <a:pt x="1" y="2143"/>
                  </a:moveTo>
                  <a:lnTo>
                    <a:pt x="1" y="2143"/>
                  </a:lnTo>
                  <a:lnTo>
                    <a:pt x="245" y="1924"/>
                  </a:lnTo>
                  <a:lnTo>
                    <a:pt x="537" y="1656"/>
                  </a:lnTo>
                  <a:lnTo>
                    <a:pt x="902" y="1388"/>
                  </a:lnTo>
                  <a:lnTo>
                    <a:pt x="1121" y="1242"/>
                  </a:lnTo>
                  <a:lnTo>
                    <a:pt x="1341" y="1120"/>
                  </a:lnTo>
                  <a:lnTo>
                    <a:pt x="1608" y="999"/>
                  </a:lnTo>
                  <a:lnTo>
                    <a:pt x="1876" y="877"/>
                  </a:lnTo>
                  <a:lnTo>
                    <a:pt x="2193" y="780"/>
                  </a:lnTo>
                  <a:lnTo>
                    <a:pt x="2534" y="682"/>
                  </a:lnTo>
                  <a:lnTo>
                    <a:pt x="2899" y="609"/>
                  </a:lnTo>
                  <a:lnTo>
                    <a:pt x="3289" y="536"/>
                  </a:lnTo>
                  <a:lnTo>
                    <a:pt x="3703" y="512"/>
                  </a:lnTo>
                  <a:lnTo>
                    <a:pt x="4141" y="487"/>
                  </a:lnTo>
                  <a:lnTo>
                    <a:pt x="4141" y="487"/>
                  </a:lnTo>
                  <a:lnTo>
                    <a:pt x="4726" y="512"/>
                  </a:lnTo>
                  <a:lnTo>
                    <a:pt x="5286" y="560"/>
                  </a:lnTo>
                  <a:lnTo>
                    <a:pt x="5773" y="609"/>
                  </a:lnTo>
                  <a:lnTo>
                    <a:pt x="6236" y="682"/>
                  </a:lnTo>
                  <a:lnTo>
                    <a:pt x="6650" y="780"/>
                  </a:lnTo>
                  <a:lnTo>
                    <a:pt x="7015" y="853"/>
                  </a:lnTo>
                  <a:lnTo>
                    <a:pt x="7575" y="1023"/>
                  </a:lnTo>
                  <a:lnTo>
                    <a:pt x="7575" y="1023"/>
                  </a:lnTo>
                  <a:lnTo>
                    <a:pt x="7746" y="1047"/>
                  </a:lnTo>
                  <a:lnTo>
                    <a:pt x="7746" y="1047"/>
                  </a:lnTo>
                  <a:lnTo>
                    <a:pt x="7916" y="1023"/>
                  </a:lnTo>
                  <a:lnTo>
                    <a:pt x="8062" y="950"/>
                  </a:lnTo>
                  <a:lnTo>
                    <a:pt x="8062" y="950"/>
                  </a:lnTo>
                  <a:lnTo>
                    <a:pt x="8160" y="853"/>
                  </a:lnTo>
                  <a:lnTo>
                    <a:pt x="8233" y="755"/>
                  </a:lnTo>
                  <a:lnTo>
                    <a:pt x="8282" y="633"/>
                  </a:lnTo>
                  <a:lnTo>
                    <a:pt x="8306" y="487"/>
                  </a:lnTo>
                  <a:lnTo>
                    <a:pt x="8306"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81"/>
            <p:cNvSpPr/>
            <p:nvPr/>
          </p:nvSpPr>
          <p:spPr>
            <a:xfrm>
              <a:off x="1934025" y="1001650"/>
              <a:ext cx="207650" cy="331250"/>
            </a:xfrm>
            <a:custGeom>
              <a:rect b="b" l="l" r="r" t="t"/>
              <a:pathLst>
                <a:path extrusionOk="0" fill="none" h="13250" w="8306">
                  <a:moveTo>
                    <a:pt x="8306" y="2192"/>
                  </a:moveTo>
                  <a:lnTo>
                    <a:pt x="8306" y="13249"/>
                  </a:lnTo>
                  <a:lnTo>
                    <a:pt x="8306" y="13249"/>
                  </a:lnTo>
                  <a:lnTo>
                    <a:pt x="8062" y="13030"/>
                  </a:lnTo>
                  <a:lnTo>
                    <a:pt x="7770" y="12762"/>
                  </a:lnTo>
                  <a:lnTo>
                    <a:pt x="7405" y="12494"/>
                  </a:lnTo>
                  <a:lnTo>
                    <a:pt x="7186" y="12348"/>
                  </a:lnTo>
                  <a:lnTo>
                    <a:pt x="6966" y="12226"/>
                  </a:lnTo>
                  <a:lnTo>
                    <a:pt x="6699" y="12105"/>
                  </a:lnTo>
                  <a:lnTo>
                    <a:pt x="6431" y="11983"/>
                  </a:lnTo>
                  <a:lnTo>
                    <a:pt x="6114" y="11885"/>
                  </a:lnTo>
                  <a:lnTo>
                    <a:pt x="5773" y="11788"/>
                  </a:lnTo>
                  <a:lnTo>
                    <a:pt x="5408" y="11715"/>
                  </a:lnTo>
                  <a:lnTo>
                    <a:pt x="5018" y="11642"/>
                  </a:lnTo>
                  <a:lnTo>
                    <a:pt x="4604" y="11617"/>
                  </a:lnTo>
                  <a:lnTo>
                    <a:pt x="4166" y="11593"/>
                  </a:lnTo>
                  <a:lnTo>
                    <a:pt x="4166" y="11593"/>
                  </a:lnTo>
                  <a:lnTo>
                    <a:pt x="3581" y="11617"/>
                  </a:lnTo>
                  <a:lnTo>
                    <a:pt x="3021" y="11666"/>
                  </a:lnTo>
                  <a:lnTo>
                    <a:pt x="2534" y="11715"/>
                  </a:lnTo>
                  <a:lnTo>
                    <a:pt x="2071" y="11788"/>
                  </a:lnTo>
                  <a:lnTo>
                    <a:pt x="1657" y="11885"/>
                  </a:lnTo>
                  <a:lnTo>
                    <a:pt x="1292" y="11958"/>
                  </a:lnTo>
                  <a:lnTo>
                    <a:pt x="732" y="12129"/>
                  </a:lnTo>
                  <a:lnTo>
                    <a:pt x="732" y="12129"/>
                  </a:lnTo>
                  <a:lnTo>
                    <a:pt x="561" y="12153"/>
                  </a:lnTo>
                  <a:lnTo>
                    <a:pt x="561" y="12153"/>
                  </a:lnTo>
                  <a:lnTo>
                    <a:pt x="391" y="12129"/>
                  </a:lnTo>
                  <a:lnTo>
                    <a:pt x="245" y="12056"/>
                  </a:lnTo>
                  <a:lnTo>
                    <a:pt x="245" y="12056"/>
                  </a:lnTo>
                  <a:lnTo>
                    <a:pt x="147" y="11958"/>
                  </a:lnTo>
                  <a:lnTo>
                    <a:pt x="74" y="11861"/>
                  </a:lnTo>
                  <a:lnTo>
                    <a:pt x="25" y="11739"/>
                  </a:lnTo>
                  <a:lnTo>
                    <a:pt x="1" y="11593"/>
                  </a:lnTo>
                  <a:lnTo>
                    <a:pt x="1" y="1656"/>
                  </a:lnTo>
                  <a:lnTo>
                    <a:pt x="1" y="1656"/>
                  </a:lnTo>
                  <a:lnTo>
                    <a:pt x="25" y="1534"/>
                  </a:lnTo>
                  <a:lnTo>
                    <a:pt x="50" y="1437"/>
                  </a:lnTo>
                  <a:lnTo>
                    <a:pt x="123" y="1315"/>
                  </a:lnTo>
                  <a:lnTo>
                    <a:pt x="196" y="1242"/>
                  </a:lnTo>
                  <a:lnTo>
                    <a:pt x="196" y="1242"/>
                  </a:lnTo>
                  <a:lnTo>
                    <a:pt x="342" y="1120"/>
                  </a:lnTo>
                  <a:lnTo>
                    <a:pt x="512" y="974"/>
                  </a:lnTo>
                  <a:lnTo>
                    <a:pt x="926" y="755"/>
                  </a:lnTo>
                  <a:lnTo>
                    <a:pt x="1389" y="536"/>
                  </a:lnTo>
                  <a:lnTo>
                    <a:pt x="1901" y="341"/>
                  </a:lnTo>
                  <a:lnTo>
                    <a:pt x="2461" y="195"/>
                  </a:lnTo>
                  <a:lnTo>
                    <a:pt x="3021" y="73"/>
                  </a:lnTo>
                  <a:lnTo>
                    <a:pt x="3581" y="24"/>
                  </a:lnTo>
                  <a:lnTo>
                    <a:pt x="4166" y="0"/>
                  </a:lnTo>
                  <a:lnTo>
                    <a:pt x="4166" y="0"/>
                  </a:lnTo>
                  <a:lnTo>
                    <a:pt x="4531" y="0"/>
                  </a:lnTo>
                  <a:lnTo>
                    <a:pt x="4872" y="49"/>
                  </a:lnTo>
                  <a:lnTo>
                    <a:pt x="5213" y="98"/>
                  </a:lnTo>
                  <a:lnTo>
                    <a:pt x="5530" y="171"/>
                  </a:lnTo>
                  <a:lnTo>
                    <a:pt x="5822" y="268"/>
                  </a:lnTo>
                  <a:lnTo>
                    <a:pt x="6114" y="365"/>
                  </a:lnTo>
                  <a:lnTo>
                    <a:pt x="6358" y="487"/>
                  </a:lnTo>
                  <a:lnTo>
                    <a:pt x="6626" y="609"/>
                  </a:lnTo>
                  <a:lnTo>
                    <a:pt x="7064" y="901"/>
                  </a:lnTo>
                  <a:lnTo>
                    <a:pt x="7429" y="1169"/>
                  </a:lnTo>
                  <a:lnTo>
                    <a:pt x="7746" y="1437"/>
                  </a:lnTo>
                  <a:lnTo>
                    <a:pt x="8014" y="1681"/>
                  </a:lnTo>
                  <a:lnTo>
                    <a:pt x="8014" y="1681"/>
                  </a:lnTo>
                  <a:lnTo>
                    <a:pt x="8136" y="1802"/>
                  </a:lnTo>
                  <a:lnTo>
                    <a:pt x="8136" y="1802"/>
                  </a:lnTo>
                  <a:lnTo>
                    <a:pt x="8209" y="1875"/>
                  </a:lnTo>
                  <a:lnTo>
                    <a:pt x="8257" y="1973"/>
                  </a:lnTo>
                  <a:lnTo>
                    <a:pt x="8306" y="2095"/>
                  </a:lnTo>
                  <a:lnTo>
                    <a:pt x="8306" y="2192"/>
                  </a:lnTo>
                  <a:lnTo>
                    <a:pt x="8306" y="2192"/>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81"/>
            <p:cNvSpPr/>
            <p:nvPr/>
          </p:nvSpPr>
          <p:spPr>
            <a:xfrm>
              <a:off x="2141650" y="1001650"/>
              <a:ext cx="207675" cy="331250"/>
            </a:xfrm>
            <a:custGeom>
              <a:rect b="b" l="l" r="r" t="t"/>
              <a:pathLst>
                <a:path extrusionOk="0" fill="none" h="13250" w="8307">
                  <a:moveTo>
                    <a:pt x="1" y="2192"/>
                  </a:moveTo>
                  <a:lnTo>
                    <a:pt x="1" y="13249"/>
                  </a:lnTo>
                  <a:lnTo>
                    <a:pt x="1" y="13249"/>
                  </a:lnTo>
                  <a:lnTo>
                    <a:pt x="245" y="13030"/>
                  </a:lnTo>
                  <a:lnTo>
                    <a:pt x="537" y="12762"/>
                  </a:lnTo>
                  <a:lnTo>
                    <a:pt x="902" y="12494"/>
                  </a:lnTo>
                  <a:lnTo>
                    <a:pt x="1121" y="12348"/>
                  </a:lnTo>
                  <a:lnTo>
                    <a:pt x="1341" y="12226"/>
                  </a:lnTo>
                  <a:lnTo>
                    <a:pt x="1608" y="12105"/>
                  </a:lnTo>
                  <a:lnTo>
                    <a:pt x="1876" y="11983"/>
                  </a:lnTo>
                  <a:lnTo>
                    <a:pt x="2193" y="11885"/>
                  </a:lnTo>
                  <a:lnTo>
                    <a:pt x="2534" y="11788"/>
                  </a:lnTo>
                  <a:lnTo>
                    <a:pt x="2899" y="11715"/>
                  </a:lnTo>
                  <a:lnTo>
                    <a:pt x="3289" y="11642"/>
                  </a:lnTo>
                  <a:lnTo>
                    <a:pt x="3703" y="11617"/>
                  </a:lnTo>
                  <a:lnTo>
                    <a:pt x="4141" y="11593"/>
                  </a:lnTo>
                  <a:lnTo>
                    <a:pt x="4141" y="11593"/>
                  </a:lnTo>
                  <a:lnTo>
                    <a:pt x="4726" y="11617"/>
                  </a:lnTo>
                  <a:lnTo>
                    <a:pt x="5286" y="11666"/>
                  </a:lnTo>
                  <a:lnTo>
                    <a:pt x="5773" y="11715"/>
                  </a:lnTo>
                  <a:lnTo>
                    <a:pt x="6236" y="11788"/>
                  </a:lnTo>
                  <a:lnTo>
                    <a:pt x="6650" y="11885"/>
                  </a:lnTo>
                  <a:lnTo>
                    <a:pt x="7015" y="11958"/>
                  </a:lnTo>
                  <a:lnTo>
                    <a:pt x="7575" y="12129"/>
                  </a:lnTo>
                  <a:lnTo>
                    <a:pt x="7575" y="12129"/>
                  </a:lnTo>
                  <a:lnTo>
                    <a:pt x="7746" y="12153"/>
                  </a:lnTo>
                  <a:lnTo>
                    <a:pt x="7746" y="12153"/>
                  </a:lnTo>
                  <a:lnTo>
                    <a:pt x="7916" y="12129"/>
                  </a:lnTo>
                  <a:lnTo>
                    <a:pt x="8062" y="12056"/>
                  </a:lnTo>
                  <a:lnTo>
                    <a:pt x="8062" y="12056"/>
                  </a:lnTo>
                  <a:lnTo>
                    <a:pt x="8160" y="11958"/>
                  </a:lnTo>
                  <a:lnTo>
                    <a:pt x="8233" y="11861"/>
                  </a:lnTo>
                  <a:lnTo>
                    <a:pt x="8282" y="11739"/>
                  </a:lnTo>
                  <a:lnTo>
                    <a:pt x="8306" y="11593"/>
                  </a:lnTo>
                  <a:lnTo>
                    <a:pt x="8306" y="1656"/>
                  </a:lnTo>
                  <a:lnTo>
                    <a:pt x="8306" y="1656"/>
                  </a:lnTo>
                  <a:lnTo>
                    <a:pt x="8282" y="1534"/>
                  </a:lnTo>
                  <a:lnTo>
                    <a:pt x="8257" y="1437"/>
                  </a:lnTo>
                  <a:lnTo>
                    <a:pt x="8184" y="1315"/>
                  </a:lnTo>
                  <a:lnTo>
                    <a:pt x="8111" y="1242"/>
                  </a:lnTo>
                  <a:lnTo>
                    <a:pt x="8111" y="1242"/>
                  </a:lnTo>
                  <a:lnTo>
                    <a:pt x="7965" y="1120"/>
                  </a:lnTo>
                  <a:lnTo>
                    <a:pt x="7795" y="974"/>
                  </a:lnTo>
                  <a:lnTo>
                    <a:pt x="7381" y="755"/>
                  </a:lnTo>
                  <a:lnTo>
                    <a:pt x="6918" y="536"/>
                  </a:lnTo>
                  <a:lnTo>
                    <a:pt x="6406" y="341"/>
                  </a:lnTo>
                  <a:lnTo>
                    <a:pt x="5846" y="195"/>
                  </a:lnTo>
                  <a:lnTo>
                    <a:pt x="5286" y="73"/>
                  </a:lnTo>
                  <a:lnTo>
                    <a:pt x="4726" y="24"/>
                  </a:lnTo>
                  <a:lnTo>
                    <a:pt x="4141" y="0"/>
                  </a:lnTo>
                  <a:lnTo>
                    <a:pt x="4141" y="0"/>
                  </a:lnTo>
                  <a:lnTo>
                    <a:pt x="3776" y="0"/>
                  </a:lnTo>
                  <a:lnTo>
                    <a:pt x="3435" y="49"/>
                  </a:lnTo>
                  <a:lnTo>
                    <a:pt x="3094" y="98"/>
                  </a:lnTo>
                  <a:lnTo>
                    <a:pt x="2777" y="171"/>
                  </a:lnTo>
                  <a:lnTo>
                    <a:pt x="2485" y="268"/>
                  </a:lnTo>
                  <a:lnTo>
                    <a:pt x="2193" y="365"/>
                  </a:lnTo>
                  <a:lnTo>
                    <a:pt x="1949" y="487"/>
                  </a:lnTo>
                  <a:lnTo>
                    <a:pt x="1681" y="609"/>
                  </a:lnTo>
                  <a:lnTo>
                    <a:pt x="1243" y="901"/>
                  </a:lnTo>
                  <a:lnTo>
                    <a:pt x="878" y="1169"/>
                  </a:lnTo>
                  <a:lnTo>
                    <a:pt x="561" y="1437"/>
                  </a:lnTo>
                  <a:lnTo>
                    <a:pt x="293" y="1681"/>
                  </a:lnTo>
                  <a:lnTo>
                    <a:pt x="293" y="1681"/>
                  </a:lnTo>
                  <a:lnTo>
                    <a:pt x="171" y="1802"/>
                  </a:lnTo>
                  <a:lnTo>
                    <a:pt x="171" y="1802"/>
                  </a:lnTo>
                  <a:lnTo>
                    <a:pt x="98" y="1875"/>
                  </a:lnTo>
                  <a:lnTo>
                    <a:pt x="50" y="1973"/>
                  </a:lnTo>
                  <a:lnTo>
                    <a:pt x="1" y="2095"/>
                  </a:lnTo>
                  <a:lnTo>
                    <a:pt x="1" y="2192"/>
                  </a:lnTo>
                  <a:lnTo>
                    <a:pt x="1" y="2192"/>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7" name="Google Shape;537;p81"/>
          <p:cNvSpPr/>
          <p:nvPr/>
        </p:nvSpPr>
        <p:spPr>
          <a:xfrm>
            <a:off x="2042249" y="944598"/>
            <a:ext cx="351077" cy="349039"/>
          </a:xfrm>
          <a:custGeom>
            <a:rect b="b" l="l" r="r" t="t"/>
            <a:pathLst>
              <a:path extrusionOk="0" fill="none" h="16611" w="16708">
                <a:moveTo>
                  <a:pt x="414" y="8842"/>
                </a:moveTo>
                <a:lnTo>
                  <a:pt x="8403" y="1048"/>
                </a:lnTo>
                <a:lnTo>
                  <a:pt x="8403" y="1048"/>
                </a:lnTo>
                <a:lnTo>
                  <a:pt x="8500" y="951"/>
                </a:lnTo>
                <a:lnTo>
                  <a:pt x="8597" y="829"/>
                </a:lnTo>
                <a:lnTo>
                  <a:pt x="8865" y="658"/>
                </a:lnTo>
                <a:lnTo>
                  <a:pt x="9158" y="488"/>
                </a:lnTo>
                <a:lnTo>
                  <a:pt x="9450" y="317"/>
                </a:lnTo>
                <a:lnTo>
                  <a:pt x="9450" y="317"/>
                </a:lnTo>
                <a:lnTo>
                  <a:pt x="9839" y="171"/>
                </a:lnTo>
                <a:lnTo>
                  <a:pt x="10180" y="74"/>
                </a:lnTo>
                <a:lnTo>
                  <a:pt x="10497" y="25"/>
                </a:lnTo>
                <a:lnTo>
                  <a:pt x="10814" y="1"/>
                </a:lnTo>
                <a:lnTo>
                  <a:pt x="15344" y="1"/>
                </a:lnTo>
                <a:lnTo>
                  <a:pt x="15344" y="1"/>
                </a:lnTo>
                <a:lnTo>
                  <a:pt x="15465" y="1"/>
                </a:lnTo>
                <a:lnTo>
                  <a:pt x="15587" y="49"/>
                </a:lnTo>
                <a:lnTo>
                  <a:pt x="15855" y="122"/>
                </a:lnTo>
                <a:lnTo>
                  <a:pt x="16099" y="269"/>
                </a:lnTo>
                <a:lnTo>
                  <a:pt x="16294" y="415"/>
                </a:lnTo>
                <a:lnTo>
                  <a:pt x="16294" y="415"/>
                </a:lnTo>
                <a:lnTo>
                  <a:pt x="16391" y="537"/>
                </a:lnTo>
                <a:lnTo>
                  <a:pt x="16488" y="658"/>
                </a:lnTo>
                <a:lnTo>
                  <a:pt x="16561" y="780"/>
                </a:lnTo>
                <a:lnTo>
                  <a:pt x="16610" y="902"/>
                </a:lnTo>
                <a:lnTo>
                  <a:pt x="16659" y="1048"/>
                </a:lnTo>
                <a:lnTo>
                  <a:pt x="16683" y="1170"/>
                </a:lnTo>
                <a:lnTo>
                  <a:pt x="16708" y="1486"/>
                </a:lnTo>
                <a:lnTo>
                  <a:pt x="16708" y="5992"/>
                </a:lnTo>
                <a:lnTo>
                  <a:pt x="16708" y="5992"/>
                </a:lnTo>
                <a:lnTo>
                  <a:pt x="16683" y="6309"/>
                </a:lnTo>
                <a:lnTo>
                  <a:pt x="16635" y="6625"/>
                </a:lnTo>
                <a:lnTo>
                  <a:pt x="16537" y="6942"/>
                </a:lnTo>
                <a:lnTo>
                  <a:pt x="16391" y="7258"/>
                </a:lnTo>
                <a:lnTo>
                  <a:pt x="16391" y="7258"/>
                </a:lnTo>
                <a:lnTo>
                  <a:pt x="16342" y="7453"/>
                </a:lnTo>
                <a:lnTo>
                  <a:pt x="16294" y="7624"/>
                </a:lnTo>
                <a:lnTo>
                  <a:pt x="16196" y="7770"/>
                </a:lnTo>
                <a:lnTo>
                  <a:pt x="16123" y="7916"/>
                </a:lnTo>
                <a:lnTo>
                  <a:pt x="15928" y="8160"/>
                </a:lnTo>
                <a:lnTo>
                  <a:pt x="15758" y="8403"/>
                </a:lnTo>
                <a:lnTo>
                  <a:pt x="7891" y="16197"/>
                </a:lnTo>
                <a:lnTo>
                  <a:pt x="7891" y="16197"/>
                </a:lnTo>
                <a:lnTo>
                  <a:pt x="7794" y="16294"/>
                </a:lnTo>
                <a:lnTo>
                  <a:pt x="7696" y="16392"/>
                </a:lnTo>
                <a:lnTo>
                  <a:pt x="7574" y="16465"/>
                </a:lnTo>
                <a:lnTo>
                  <a:pt x="7453" y="16513"/>
                </a:lnTo>
                <a:lnTo>
                  <a:pt x="7185" y="16586"/>
                </a:lnTo>
                <a:lnTo>
                  <a:pt x="6941" y="16611"/>
                </a:lnTo>
                <a:lnTo>
                  <a:pt x="6941" y="16611"/>
                </a:lnTo>
                <a:lnTo>
                  <a:pt x="6649" y="16586"/>
                </a:lnTo>
                <a:lnTo>
                  <a:pt x="6503" y="16562"/>
                </a:lnTo>
                <a:lnTo>
                  <a:pt x="6381" y="16513"/>
                </a:lnTo>
                <a:lnTo>
                  <a:pt x="6235" y="16465"/>
                </a:lnTo>
                <a:lnTo>
                  <a:pt x="6113" y="16392"/>
                </a:lnTo>
                <a:lnTo>
                  <a:pt x="5991" y="16294"/>
                </a:lnTo>
                <a:lnTo>
                  <a:pt x="5894" y="16197"/>
                </a:lnTo>
                <a:lnTo>
                  <a:pt x="414" y="10839"/>
                </a:lnTo>
                <a:lnTo>
                  <a:pt x="414" y="10839"/>
                </a:lnTo>
                <a:lnTo>
                  <a:pt x="268" y="10595"/>
                </a:lnTo>
                <a:lnTo>
                  <a:pt x="122" y="10352"/>
                </a:lnTo>
                <a:lnTo>
                  <a:pt x="24" y="10108"/>
                </a:lnTo>
                <a:lnTo>
                  <a:pt x="0" y="10011"/>
                </a:lnTo>
                <a:lnTo>
                  <a:pt x="0" y="9889"/>
                </a:lnTo>
                <a:lnTo>
                  <a:pt x="0" y="9889"/>
                </a:lnTo>
                <a:lnTo>
                  <a:pt x="0" y="9718"/>
                </a:lnTo>
                <a:lnTo>
                  <a:pt x="24" y="9597"/>
                </a:lnTo>
                <a:lnTo>
                  <a:pt x="122" y="9329"/>
                </a:lnTo>
                <a:lnTo>
                  <a:pt x="268" y="9061"/>
                </a:lnTo>
                <a:lnTo>
                  <a:pt x="414" y="8842"/>
                </a:lnTo>
                <a:lnTo>
                  <a:pt x="414" y="8842"/>
                </a:lnTo>
                <a:close/>
                <a:moveTo>
                  <a:pt x="12519" y="4190"/>
                </a:moveTo>
                <a:lnTo>
                  <a:pt x="12519" y="4190"/>
                </a:lnTo>
                <a:lnTo>
                  <a:pt x="12689" y="4336"/>
                </a:lnTo>
                <a:lnTo>
                  <a:pt x="12859" y="4433"/>
                </a:lnTo>
                <a:lnTo>
                  <a:pt x="13030" y="4482"/>
                </a:lnTo>
                <a:lnTo>
                  <a:pt x="13249" y="4482"/>
                </a:lnTo>
                <a:lnTo>
                  <a:pt x="13249" y="4482"/>
                </a:lnTo>
                <a:lnTo>
                  <a:pt x="13444" y="4482"/>
                </a:lnTo>
                <a:lnTo>
                  <a:pt x="13615" y="4433"/>
                </a:lnTo>
                <a:lnTo>
                  <a:pt x="13761" y="4336"/>
                </a:lnTo>
                <a:lnTo>
                  <a:pt x="13882" y="4190"/>
                </a:lnTo>
                <a:lnTo>
                  <a:pt x="13882" y="4190"/>
                </a:lnTo>
                <a:lnTo>
                  <a:pt x="14029" y="4044"/>
                </a:lnTo>
                <a:lnTo>
                  <a:pt x="14102" y="3873"/>
                </a:lnTo>
                <a:lnTo>
                  <a:pt x="14150" y="3727"/>
                </a:lnTo>
                <a:lnTo>
                  <a:pt x="14175" y="3557"/>
                </a:lnTo>
                <a:lnTo>
                  <a:pt x="14175" y="3557"/>
                </a:lnTo>
                <a:lnTo>
                  <a:pt x="14150" y="3362"/>
                </a:lnTo>
                <a:lnTo>
                  <a:pt x="14102" y="3167"/>
                </a:lnTo>
                <a:lnTo>
                  <a:pt x="14029" y="2996"/>
                </a:lnTo>
                <a:lnTo>
                  <a:pt x="13882" y="2850"/>
                </a:lnTo>
                <a:lnTo>
                  <a:pt x="13882" y="2850"/>
                </a:lnTo>
                <a:lnTo>
                  <a:pt x="13761" y="2728"/>
                </a:lnTo>
                <a:lnTo>
                  <a:pt x="13615" y="2655"/>
                </a:lnTo>
                <a:lnTo>
                  <a:pt x="13444" y="2582"/>
                </a:lnTo>
                <a:lnTo>
                  <a:pt x="13249" y="2558"/>
                </a:lnTo>
                <a:lnTo>
                  <a:pt x="13249" y="2558"/>
                </a:lnTo>
                <a:lnTo>
                  <a:pt x="13030" y="2582"/>
                </a:lnTo>
                <a:lnTo>
                  <a:pt x="12859" y="2655"/>
                </a:lnTo>
                <a:lnTo>
                  <a:pt x="12689" y="2728"/>
                </a:lnTo>
                <a:lnTo>
                  <a:pt x="12519" y="2850"/>
                </a:lnTo>
                <a:lnTo>
                  <a:pt x="12519" y="2850"/>
                </a:lnTo>
                <a:lnTo>
                  <a:pt x="12445" y="2996"/>
                </a:lnTo>
                <a:lnTo>
                  <a:pt x="12372" y="3167"/>
                </a:lnTo>
                <a:lnTo>
                  <a:pt x="12324" y="3362"/>
                </a:lnTo>
                <a:lnTo>
                  <a:pt x="12324" y="3557"/>
                </a:lnTo>
                <a:lnTo>
                  <a:pt x="12324" y="3557"/>
                </a:lnTo>
                <a:lnTo>
                  <a:pt x="12324" y="3727"/>
                </a:lnTo>
                <a:lnTo>
                  <a:pt x="12372" y="3873"/>
                </a:lnTo>
                <a:lnTo>
                  <a:pt x="12445" y="4044"/>
                </a:lnTo>
                <a:lnTo>
                  <a:pt x="12519" y="4190"/>
                </a:lnTo>
                <a:lnTo>
                  <a:pt x="12519" y="4190"/>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81"/>
          <p:cNvSpPr/>
          <p:nvPr/>
        </p:nvSpPr>
        <p:spPr>
          <a:xfrm>
            <a:off x="2607759" y="961997"/>
            <a:ext cx="350068" cy="314242"/>
          </a:xfrm>
          <a:custGeom>
            <a:rect b="b" l="l" r="r" t="t"/>
            <a:pathLst>
              <a:path extrusionOk="0" fill="none" h="14955" w="16660">
                <a:moveTo>
                  <a:pt x="12373" y="1"/>
                </a:moveTo>
                <a:lnTo>
                  <a:pt x="12373" y="1"/>
                </a:lnTo>
                <a:lnTo>
                  <a:pt x="12032" y="1"/>
                </a:lnTo>
                <a:lnTo>
                  <a:pt x="11691" y="49"/>
                </a:lnTo>
                <a:lnTo>
                  <a:pt x="11350" y="123"/>
                </a:lnTo>
                <a:lnTo>
                  <a:pt x="11033" y="196"/>
                </a:lnTo>
                <a:lnTo>
                  <a:pt x="10716" y="317"/>
                </a:lnTo>
                <a:lnTo>
                  <a:pt x="10424" y="464"/>
                </a:lnTo>
                <a:lnTo>
                  <a:pt x="10132" y="610"/>
                </a:lnTo>
                <a:lnTo>
                  <a:pt x="9864" y="804"/>
                </a:lnTo>
                <a:lnTo>
                  <a:pt x="9620" y="999"/>
                </a:lnTo>
                <a:lnTo>
                  <a:pt x="9377" y="1219"/>
                </a:lnTo>
                <a:lnTo>
                  <a:pt x="9158" y="1462"/>
                </a:lnTo>
                <a:lnTo>
                  <a:pt x="8939" y="1706"/>
                </a:lnTo>
                <a:lnTo>
                  <a:pt x="8768" y="1974"/>
                </a:lnTo>
                <a:lnTo>
                  <a:pt x="8598" y="2266"/>
                </a:lnTo>
                <a:lnTo>
                  <a:pt x="8451" y="2558"/>
                </a:lnTo>
                <a:lnTo>
                  <a:pt x="8330" y="2850"/>
                </a:lnTo>
                <a:lnTo>
                  <a:pt x="8330" y="2850"/>
                </a:lnTo>
                <a:lnTo>
                  <a:pt x="8208" y="2558"/>
                </a:lnTo>
                <a:lnTo>
                  <a:pt x="8062" y="2266"/>
                </a:lnTo>
                <a:lnTo>
                  <a:pt x="7891" y="1974"/>
                </a:lnTo>
                <a:lnTo>
                  <a:pt x="7721" y="1706"/>
                </a:lnTo>
                <a:lnTo>
                  <a:pt x="7502" y="1462"/>
                </a:lnTo>
                <a:lnTo>
                  <a:pt x="7282" y="1219"/>
                </a:lnTo>
                <a:lnTo>
                  <a:pt x="7039" y="999"/>
                </a:lnTo>
                <a:lnTo>
                  <a:pt x="6795" y="804"/>
                </a:lnTo>
                <a:lnTo>
                  <a:pt x="6527" y="610"/>
                </a:lnTo>
                <a:lnTo>
                  <a:pt x="6235" y="464"/>
                </a:lnTo>
                <a:lnTo>
                  <a:pt x="5943" y="317"/>
                </a:lnTo>
                <a:lnTo>
                  <a:pt x="5626" y="196"/>
                </a:lnTo>
                <a:lnTo>
                  <a:pt x="5310" y="123"/>
                </a:lnTo>
                <a:lnTo>
                  <a:pt x="4969" y="49"/>
                </a:lnTo>
                <a:lnTo>
                  <a:pt x="4628" y="1"/>
                </a:lnTo>
                <a:lnTo>
                  <a:pt x="4287" y="1"/>
                </a:lnTo>
                <a:lnTo>
                  <a:pt x="4287" y="1"/>
                </a:lnTo>
                <a:lnTo>
                  <a:pt x="3848" y="25"/>
                </a:lnTo>
                <a:lnTo>
                  <a:pt x="3434" y="74"/>
                </a:lnTo>
                <a:lnTo>
                  <a:pt x="3020" y="196"/>
                </a:lnTo>
                <a:lnTo>
                  <a:pt x="2606" y="342"/>
                </a:lnTo>
                <a:lnTo>
                  <a:pt x="2241" y="512"/>
                </a:lnTo>
                <a:lnTo>
                  <a:pt x="1900" y="731"/>
                </a:lnTo>
                <a:lnTo>
                  <a:pt x="1559" y="975"/>
                </a:lnTo>
                <a:lnTo>
                  <a:pt x="1267" y="1243"/>
                </a:lnTo>
                <a:lnTo>
                  <a:pt x="974" y="1560"/>
                </a:lnTo>
                <a:lnTo>
                  <a:pt x="731" y="1876"/>
                </a:lnTo>
                <a:lnTo>
                  <a:pt x="512" y="2241"/>
                </a:lnTo>
                <a:lnTo>
                  <a:pt x="341" y="2607"/>
                </a:lnTo>
                <a:lnTo>
                  <a:pt x="195" y="2996"/>
                </a:lnTo>
                <a:lnTo>
                  <a:pt x="98" y="3410"/>
                </a:lnTo>
                <a:lnTo>
                  <a:pt x="25" y="3849"/>
                </a:lnTo>
                <a:lnTo>
                  <a:pt x="0" y="4287"/>
                </a:lnTo>
                <a:lnTo>
                  <a:pt x="0" y="4287"/>
                </a:lnTo>
                <a:lnTo>
                  <a:pt x="0" y="4580"/>
                </a:lnTo>
                <a:lnTo>
                  <a:pt x="25" y="4872"/>
                </a:lnTo>
                <a:lnTo>
                  <a:pt x="122" y="5432"/>
                </a:lnTo>
                <a:lnTo>
                  <a:pt x="244" y="5992"/>
                </a:lnTo>
                <a:lnTo>
                  <a:pt x="439" y="6528"/>
                </a:lnTo>
                <a:lnTo>
                  <a:pt x="658" y="7039"/>
                </a:lnTo>
                <a:lnTo>
                  <a:pt x="926" y="7526"/>
                </a:lnTo>
                <a:lnTo>
                  <a:pt x="1194" y="7989"/>
                </a:lnTo>
                <a:lnTo>
                  <a:pt x="1510" y="8452"/>
                </a:lnTo>
                <a:lnTo>
                  <a:pt x="1851" y="8890"/>
                </a:lnTo>
                <a:lnTo>
                  <a:pt x="2192" y="9304"/>
                </a:lnTo>
                <a:lnTo>
                  <a:pt x="2558" y="9718"/>
                </a:lnTo>
                <a:lnTo>
                  <a:pt x="2923" y="10108"/>
                </a:lnTo>
                <a:lnTo>
                  <a:pt x="3629" y="10839"/>
                </a:lnTo>
                <a:lnTo>
                  <a:pt x="4287" y="11496"/>
                </a:lnTo>
                <a:lnTo>
                  <a:pt x="4287" y="11496"/>
                </a:lnTo>
                <a:lnTo>
                  <a:pt x="4847" y="12032"/>
                </a:lnTo>
                <a:lnTo>
                  <a:pt x="5480" y="12592"/>
                </a:lnTo>
                <a:lnTo>
                  <a:pt x="6820" y="13737"/>
                </a:lnTo>
                <a:lnTo>
                  <a:pt x="7891" y="14614"/>
                </a:lnTo>
                <a:lnTo>
                  <a:pt x="8330" y="14955"/>
                </a:lnTo>
                <a:lnTo>
                  <a:pt x="8330" y="14955"/>
                </a:lnTo>
                <a:lnTo>
                  <a:pt x="8768" y="14614"/>
                </a:lnTo>
                <a:lnTo>
                  <a:pt x="9815" y="13761"/>
                </a:lnTo>
                <a:lnTo>
                  <a:pt x="11155" y="12617"/>
                </a:lnTo>
                <a:lnTo>
                  <a:pt x="11788" y="12056"/>
                </a:lnTo>
                <a:lnTo>
                  <a:pt x="12373" y="11496"/>
                </a:lnTo>
                <a:lnTo>
                  <a:pt x="12373" y="11496"/>
                </a:lnTo>
                <a:lnTo>
                  <a:pt x="13030" y="10839"/>
                </a:lnTo>
                <a:lnTo>
                  <a:pt x="13736" y="10108"/>
                </a:lnTo>
                <a:lnTo>
                  <a:pt x="14102" y="9718"/>
                </a:lnTo>
                <a:lnTo>
                  <a:pt x="14467" y="9304"/>
                </a:lnTo>
                <a:lnTo>
                  <a:pt x="14808" y="8890"/>
                </a:lnTo>
                <a:lnTo>
                  <a:pt x="15149" y="8452"/>
                </a:lnTo>
                <a:lnTo>
                  <a:pt x="15466" y="7989"/>
                </a:lnTo>
                <a:lnTo>
                  <a:pt x="15734" y="7526"/>
                </a:lnTo>
                <a:lnTo>
                  <a:pt x="16001" y="7039"/>
                </a:lnTo>
                <a:lnTo>
                  <a:pt x="16221" y="6528"/>
                </a:lnTo>
                <a:lnTo>
                  <a:pt x="16416" y="5992"/>
                </a:lnTo>
                <a:lnTo>
                  <a:pt x="16537" y="5432"/>
                </a:lnTo>
                <a:lnTo>
                  <a:pt x="16635" y="4872"/>
                </a:lnTo>
                <a:lnTo>
                  <a:pt x="16659" y="4580"/>
                </a:lnTo>
                <a:lnTo>
                  <a:pt x="16659" y="4287"/>
                </a:lnTo>
                <a:lnTo>
                  <a:pt x="16659" y="4287"/>
                </a:lnTo>
                <a:lnTo>
                  <a:pt x="16635" y="3849"/>
                </a:lnTo>
                <a:lnTo>
                  <a:pt x="16562" y="3410"/>
                </a:lnTo>
                <a:lnTo>
                  <a:pt x="16464" y="2996"/>
                </a:lnTo>
                <a:lnTo>
                  <a:pt x="16318" y="2607"/>
                </a:lnTo>
                <a:lnTo>
                  <a:pt x="16148" y="2241"/>
                </a:lnTo>
                <a:lnTo>
                  <a:pt x="15928" y="1876"/>
                </a:lnTo>
                <a:lnTo>
                  <a:pt x="15685" y="1560"/>
                </a:lnTo>
                <a:lnTo>
                  <a:pt x="15393" y="1243"/>
                </a:lnTo>
                <a:lnTo>
                  <a:pt x="15100" y="975"/>
                </a:lnTo>
                <a:lnTo>
                  <a:pt x="14759" y="731"/>
                </a:lnTo>
                <a:lnTo>
                  <a:pt x="14418" y="512"/>
                </a:lnTo>
                <a:lnTo>
                  <a:pt x="14053" y="342"/>
                </a:lnTo>
                <a:lnTo>
                  <a:pt x="13639" y="196"/>
                </a:lnTo>
                <a:lnTo>
                  <a:pt x="13225" y="74"/>
                </a:lnTo>
                <a:lnTo>
                  <a:pt x="12811" y="25"/>
                </a:lnTo>
                <a:lnTo>
                  <a:pt x="12373" y="1"/>
                </a:lnTo>
                <a:lnTo>
                  <a:pt x="12373" y="1"/>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81"/>
          <p:cNvSpPr/>
          <p:nvPr/>
        </p:nvSpPr>
        <p:spPr>
          <a:xfrm>
            <a:off x="3177871" y="964561"/>
            <a:ext cx="339835" cy="309115"/>
          </a:xfrm>
          <a:custGeom>
            <a:rect b="b" l="l" r="r" t="t"/>
            <a:pathLst>
              <a:path extrusionOk="0" fill="none" h="14711" w="16173">
                <a:moveTo>
                  <a:pt x="8087" y="1"/>
                </a:moveTo>
                <a:lnTo>
                  <a:pt x="8087" y="1"/>
                </a:lnTo>
                <a:lnTo>
                  <a:pt x="7672" y="1"/>
                </a:lnTo>
                <a:lnTo>
                  <a:pt x="7258" y="25"/>
                </a:lnTo>
                <a:lnTo>
                  <a:pt x="6844" y="74"/>
                </a:lnTo>
                <a:lnTo>
                  <a:pt x="6455" y="122"/>
                </a:lnTo>
                <a:lnTo>
                  <a:pt x="6065" y="195"/>
                </a:lnTo>
                <a:lnTo>
                  <a:pt x="5675" y="293"/>
                </a:lnTo>
                <a:lnTo>
                  <a:pt x="5310" y="415"/>
                </a:lnTo>
                <a:lnTo>
                  <a:pt x="4945" y="536"/>
                </a:lnTo>
                <a:lnTo>
                  <a:pt x="4579" y="658"/>
                </a:lnTo>
                <a:lnTo>
                  <a:pt x="4238" y="829"/>
                </a:lnTo>
                <a:lnTo>
                  <a:pt x="3897" y="975"/>
                </a:lnTo>
                <a:lnTo>
                  <a:pt x="3557" y="1170"/>
                </a:lnTo>
                <a:lnTo>
                  <a:pt x="3240" y="1364"/>
                </a:lnTo>
                <a:lnTo>
                  <a:pt x="2948" y="1559"/>
                </a:lnTo>
                <a:lnTo>
                  <a:pt x="2655" y="1778"/>
                </a:lnTo>
                <a:lnTo>
                  <a:pt x="2363" y="1998"/>
                </a:lnTo>
                <a:lnTo>
                  <a:pt x="2095" y="2241"/>
                </a:lnTo>
                <a:lnTo>
                  <a:pt x="1852" y="2485"/>
                </a:lnTo>
                <a:lnTo>
                  <a:pt x="1608" y="2753"/>
                </a:lnTo>
                <a:lnTo>
                  <a:pt x="1389" y="3021"/>
                </a:lnTo>
                <a:lnTo>
                  <a:pt x="1170" y="3288"/>
                </a:lnTo>
                <a:lnTo>
                  <a:pt x="975" y="3581"/>
                </a:lnTo>
                <a:lnTo>
                  <a:pt x="804" y="3873"/>
                </a:lnTo>
                <a:lnTo>
                  <a:pt x="634" y="4190"/>
                </a:lnTo>
                <a:lnTo>
                  <a:pt x="488" y="4506"/>
                </a:lnTo>
                <a:lnTo>
                  <a:pt x="366" y="4823"/>
                </a:lnTo>
                <a:lnTo>
                  <a:pt x="244" y="5139"/>
                </a:lnTo>
                <a:lnTo>
                  <a:pt x="171" y="5480"/>
                </a:lnTo>
                <a:lnTo>
                  <a:pt x="98" y="5821"/>
                </a:lnTo>
                <a:lnTo>
                  <a:pt x="49" y="6162"/>
                </a:lnTo>
                <a:lnTo>
                  <a:pt x="1" y="6503"/>
                </a:lnTo>
                <a:lnTo>
                  <a:pt x="1" y="6869"/>
                </a:lnTo>
                <a:lnTo>
                  <a:pt x="1" y="6869"/>
                </a:lnTo>
                <a:lnTo>
                  <a:pt x="1" y="7234"/>
                </a:lnTo>
                <a:lnTo>
                  <a:pt x="49" y="7624"/>
                </a:lnTo>
                <a:lnTo>
                  <a:pt x="98" y="7989"/>
                </a:lnTo>
                <a:lnTo>
                  <a:pt x="196" y="8330"/>
                </a:lnTo>
                <a:lnTo>
                  <a:pt x="293" y="8695"/>
                </a:lnTo>
                <a:lnTo>
                  <a:pt x="415" y="9036"/>
                </a:lnTo>
                <a:lnTo>
                  <a:pt x="561" y="9377"/>
                </a:lnTo>
                <a:lnTo>
                  <a:pt x="731" y="9718"/>
                </a:lnTo>
                <a:lnTo>
                  <a:pt x="902" y="10035"/>
                </a:lnTo>
                <a:lnTo>
                  <a:pt x="1097" y="10327"/>
                </a:lnTo>
                <a:lnTo>
                  <a:pt x="1340" y="10644"/>
                </a:lnTo>
                <a:lnTo>
                  <a:pt x="1559" y="10936"/>
                </a:lnTo>
                <a:lnTo>
                  <a:pt x="1827" y="11204"/>
                </a:lnTo>
                <a:lnTo>
                  <a:pt x="2095" y="11472"/>
                </a:lnTo>
                <a:lnTo>
                  <a:pt x="2387" y="11740"/>
                </a:lnTo>
                <a:lnTo>
                  <a:pt x="2680" y="11983"/>
                </a:lnTo>
                <a:lnTo>
                  <a:pt x="2680" y="11983"/>
                </a:lnTo>
                <a:lnTo>
                  <a:pt x="2485" y="12349"/>
                </a:lnTo>
                <a:lnTo>
                  <a:pt x="2266" y="12714"/>
                </a:lnTo>
                <a:lnTo>
                  <a:pt x="2022" y="13104"/>
                </a:lnTo>
                <a:lnTo>
                  <a:pt x="1706" y="13469"/>
                </a:lnTo>
                <a:lnTo>
                  <a:pt x="1365" y="13834"/>
                </a:lnTo>
                <a:lnTo>
                  <a:pt x="1170" y="14005"/>
                </a:lnTo>
                <a:lnTo>
                  <a:pt x="951" y="14151"/>
                </a:lnTo>
                <a:lnTo>
                  <a:pt x="731" y="14297"/>
                </a:lnTo>
                <a:lnTo>
                  <a:pt x="512" y="14443"/>
                </a:lnTo>
                <a:lnTo>
                  <a:pt x="269" y="14540"/>
                </a:lnTo>
                <a:lnTo>
                  <a:pt x="1" y="14662"/>
                </a:lnTo>
                <a:lnTo>
                  <a:pt x="1" y="14662"/>
                </a:lnTo>
                <a:lnTo>
                  <a:pt x="122" y="14662"/>
                </a:lnTo>
                <a:lnTo>
                  <a:pt x="488" y="14711"/>
                </a:lnTo>
                <a:lnTo>
                  <a:pt x="1024" y="14711"/>
                </a:lnTo>
                <a:lnTo>
                  <a:pt x="1365" y="14711"/>
                </a:lnTo>
                <a:lnTo>
                  <a:pt x="1706" y="14687"/>
                </a:lnTo>
                <a:lnTo>
                  <a:pt x="2095" y="14614"/>
                </a:lnTo>
                <a:lnTo>
                  <a:pt x="2485" y="14540"/>
                </a:lnTo>
                <a:lnTo>
                  <a:pt x="2899" y="14419"/>
                </a:lnTo>
                <a:lnTo>
                  <a:pt x="3313" y="14273"/>
                </a:lnTo>
                <a:lnTo>
                  <a:pt x="3751" y="14078"/>
                </a:lnTo>
                <a:lnTo>
                  <a:pt x="4165" y="13834"/>
                </a:lnTo>
                <a:lnTo>
                  <a:pt x="4579" y="13566"/>
                </a:lnTo>
                <a:lnTo>
                  <a:pt x="4969" y="13201"/>
                </a:lnTo>
                <a:lnTo>
                  <a:pt x="4969" y="13201"/>
                </a:lnTo>
                <a:lnTo>
                  <a:pt x="5334" y="13323"/>
                </a:lnTo>
                <a:lnTo>
                  <a:pt x="5700" y="13444"/>
                </a:lnTo>
                <a:lnTo>
                  <a:pt x="6089" y="13518"/>
                </a:lnTo>
                <a:lnTo>
                  <a:pt x="6479" y="13591"/>
                </a:lnTo>
                <a:lnTo>
                  <a:pt x="6869" y="13664"/>
                </a:lnTo>
                <a:lnTo>
                  <a:pt x="7258" y="13712"/>
                </a:lnTo>
                <a:lnTo>
                  <a:pt x="7672" y="13737"/>
                </a:lnTo>
                <a:lnTo>
                  <a:pt x="8087" y="13737"/>
                </a:lnTo>
                <a:lnTo>
                  <a:pt x="8087" y="13737"/>
                </a:lnTo>
                <a:lnTo>
                  <a:pt x="8501" y="13737"/>
                </a:lnTo>
                <a:lnTo>
                  <a:pt x="8915" y="13712"/>
                </a:lnTo>
                <a:lnTo>
                  <a:pt x="9329" y="13664"/>
                </a:lnTo>
                <a:lnTo>
                  <a:pt x="9718" y="13591"/>
                </a:lnTo>
                <a:lnTo>
                  <a:pt x="10108" y="13518"/>
                </a:lnTo>
                <a:lnTo>
                  <a:pt x="10498" y="13420"/>
                </a:lnTo>
                <a:lnTo>
                  <a:pt x="10863" y="13323"/>
                </a:lnTo>
                <a:lnTo>
                  <a:pt x="11228" y="13201"/>
                </a:lnTo>
                <a:lnTo>
                  <a:pt x="11594" y="13055"/>
                </a:lnTo>
                <a:lnTo>
                  <a:pt x="11935" y="12909"/>
                </a:lnTo>
                <a:lnTo>
                  <a:pt x="12276" y="12738"/>
                </a:lnTo>
                <a:lnTo>
                  <a:pt x="12617" y="12568"/>
                </a:lnTo>
                <a:lnTo>
                  <a:pt x="12933" y="12373"/>
                </a:lnTo>
                <a:lnTo>
                  <a:pt x="13225" y="12178"/>
                </a:lnTo>
                <a:lnTo>
                  <a:pt x="13518" y="11959"/>
                </a:lnTo>
                <a:lnTo>
                  <a:pt x="13810" y="11715"/>
                </a:lnTo>
                <a:lnTo>
                  <a:pt x="14078" y="11496"/>
                </a:lnTo>
                <a:lnTo>
                  <a:pt x="14321" y="11228"/>
                </a:lnTo>
                <a:lnTo>
                  <a:pt x="14565" y="10985"/>
                </a:lnTo>
                <a:lnTo>
                  <a:pt x="14784" y="10717"/>
                </a:lnTo>
                <a:lnTo>
                  <a:pt x="15003" y="10424"/>
                </a:lnTo>
                <a:lnTo>
                  <a:pt x="15198" y="10132"/>
                </a:lnTo>
                <a:lnTo>
                  <a:pt x="15369" y="9840"/>
                </a:lnTo>
                <a:lnTo>
                  <a:pt x="15539" y="9548"/>
                </a:lnTo>
                <a:lnTo>
                  <a:pt x="15685" y="9231"/>
                </a:lnTo>
                <a:lnTo>
                  <a:pt x="15807" y="8914"/>
                </a:lnTo>
                <a:lnTo>
                  <a:pt x="15929" y="8574"/>
                </a:lnTo>
                <a:lnTo>
                  <a:pt x="16002" y="8257"/>
                </a:lnTo>
                <a:lnTo>
                  <a:pt x="16075" y="7916"/>
                </a:lnTo>
                <a:lnTo>
                  <a:pt x="16124" y="7575"/>
                </a:lnTo>
                <a:lnTo>
                  <a:pt x="16172" y="7210"/>
                </a:lnTo>
                <a:lnTo>
                  <a:pt x="16172" y="6869"/>
                </a:lnTo>
                <a:lnTo>
                  <a:pt x="16172" y="6869"/>
                </a:lnTo>
                <a:lnTo>
                  <a:pt x="16172" y="6503"/>
                </a:lnTo>
                <a:lnTo>
                  <a:pt x="16124" y="6162"/>
                </a:lnTo>
                <a:lnTo>
                  <a:pt x="16075" y="5821"/>
                </a:lnTo>
                <a:lnTo>
                  <a:pt x="16002" y="5480"/>
                </a:lnTo>
                <a:lnTo>
                  <a:pt x="15929" y="5139"/>
                </a:lnTo>
                <a:lnTo>
                  <a:pt x="15807" y="4823"/>
                </a:lnTo>
                <a:lnTo>
                  <a:pt x="15685" y="4506"/>
                </a:lnTo>
                <a:lnTo>
                  <a:pt x="15539" y="4190"/>
                </a:lnTo>
                <a:lnTo>
                  <a:pt x="15369" y="3873"/>
                </a:lnTo>
                <a:lnTo>
                  <a:pt x="15198" y="3581"/>
                </a:lnTo>
                <a:lnTo>
                  <a:pt x="15003" y="3288"/>
                </a:lnTo>
                <a:lnTo>
                  <a:pt x="14784" y="3021"/>
                </a:lnTo>
                <a:lnTo>
                  <a:pt x="14565" y="2753"/>
                </a:lnTo>
                <a:lnTo>
                  <a:pt x="14321" y="2485"/>
                </a:lnTo>
                <a:lnTo>
                  <a:pt x="14078" y="2241"/>
                </a:lnTo>
                <a:lnTo>
                  <a:pt x="13810" y="1998"/>
                </a:lnTo>
                <a:lnTo>
                  <a:pt x="13518" y="1778"/>
                </a:lnTo>
                <a:lnTo>
                  <a:pt x="13225" y="1559"/>
                </a:lnTo>
                <a:lnTo>
                  <a:pt x="12933" y="1364"/>
                </a:lnTo>
                <a:lnTo>
                  <a:pt x="12617" y="1170"/>
                </a:lnTo>
                <a:lnTo>
                  <a:pt x="12276" y="975"/>
                </a:lnTo>
                <a:lnTo>
                  <a:pt x="11935" y="829"/>
                </a:lnTo>
                <a:lnTo>
                  <a:pt x="11594" y="658"/>
                </a:lnTo>
                <a:lnTo>
                  <a:pt x="11228" y="536"/>
                </a:lnTo>
                <a:lnTo>
                  <a:pt x="10863" y="415"/>
                </a:lnTo>
                <a:lnTo>
                  <a:pt x="10498" y="293"/>
                </a:lnTo>
                <a:lnTo>
                  <a:pt x="10108" y="195"/>
                </a:lnTo>
                <a:lnTo>
                  <a:pt x="9718" y="122"/>
                </a:lnTo>
                <a:lnTo>
                  <a:pt x="9329" y="74"/>
                </a:lnTo>
                <a:lnTo>
                  <a:pt x="8915" y="25"/>
                </a:lnTo>
                <a:lnTo>
                  <a:pt x="8501" y="1"/>
                </a:lnTo>
                <a:lnTo>
                  <a:pt x="8087" y="1"/>
                </a:lnTo>
                <a:lnTo>
                  <a:pt x="8087" y="1"/>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81"/>
          <p:cNvSpPr/>
          <p:nvPr/>
        </p:nvSpPr>
        <p:spPr>
          <a:xfrm>
            <a:off x="3754139" y="967629"/>
            <a:ext cx="317310" cy="302979"/>
          </a:xfrm>
          <a:custGeom>
            <a:rect b="b" l="l" r="r" t="t"/>
            <a:pathLst>
              <a:path extrusionOk="0" fill="none" h="14419" w="15101">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1" name="Google Shape;541;p81"/>
          <p:cNvGrpSpPr/>
          <p:nvPr/>
        </p:nvGrpSpPr>
        <p:grpSpPr>
          <a:xfrm>
            <a:off x="4302585" y="947131"/>
            <a:ext cx="350068" cy="350573"/>
            <a:chOff x="5294400" y="974850"/>
            <a:chExt cx="416500" cy="417100"/>
          </a:xfrm>
        </p:grpSpPr>
        <p:sp>
          <p:nvSpPr>
            <p:cNvPr id="542" name="Google Shape;542;p81"/>
            <p:cNvSpPr/>
            <p:nvPr/>
          </p:nvSpPr>
          <p:spPr>
            <a:xfrm>
              <a:off x="5325450" y="997975"/>
              <a:ext cx="151650" cy="154700"/>
            </a:xfrm>
            <a:custGeom>
              <a:rect b="b" l="l" r="r" t="t"/>
              <a:pathLst>
                <a:path extrusionOk="0" fill="none" h="6188" w="6066">
                  <a:moveTo>
                    <a:pt x="2680" y="74"/>
                  </a:moveTo>
                  <a:lnTo>
                    <a:pt x="2680" y="74"/>
                  </a:lnTo>
                  <a:lnTo>
                    <a:pt x="2607" y="1"/>
                  </a:lnTo>
                  <a:lnTo>
                    <a:pt x="2534" y="1"/>
                  </a:lnTo>
                  <a:lnTo>
                    <a:pt x="2461" y="25"/>
                  </a:lnTo>
                  <a:lnTo>
                    <a:pt x="2436" y="147"/>
                  </a:lnTo>
                  <a:lnTo>
                    <a:pt x="2095" y="1803"/>
                  </a:lnTo>
                  <a:lnTo>
                    <a:pt x="2095" y="1803"/>
                  </a:lnTo>
                  <a:lnTo>
                    <a:pt x="2047" y="1925"/>
                  </a:lnTo>
                  <a:lnTo>
                    <a:pt x="1974" y="2047"/>
                  </a:lnTo>
                  <a:lnTo>
                    <a:pt x="1852" y="2169"/>
                  </a:lnTo>
                  <a:lnTo>
                    <a:pt x="1730" y="2217"/>
                  </a:lnTo>
                  <a:lnTo>
                    <a:pt x="123" y="2753"/>
                  </a:lnTo>
                  <a:lnTo>
                    <a:pt x="123" y="2753"/>
                  </a:lnTo>
                  <a:lnTo>
                    <a:pt x="25" y="2826"/>
                  </a:lnTo>
                  <a:lnTo>
                    <a:pt x="1" y="2875"/>
                  </a:lnTo>
                  <a:lnTo>
                    <a:pt x="25" y="2948"/>
                  </a:lnTo>
                  <a:lnTo>
                    <a:pt x="98" y="3021"/>
                  </a:lnTo>
                  <a:lnTo>
                    <a:pt x="1584" y="3849"/>
                  </a:lnTo>
                  <a:lnTo>
                    <a:pt x="1584" y="3849"/>
                  </a:lnTo>
                  <a:lnTo>
                    <a:pt x="1706" y="3922"/>
                  </a:lnTo>
                  <a:lnTo>
                    <a:pt x="1803" y="4044"/>
                  </a:lnTo>
                  <a:lnTo>
                    <a:pt x="1852" y="4190"/>
                  </a:lnTo>
                  <a:lnTo>
                    <a:pt x="1876" y="4312"/>
                  </a:lnTo>
                  <a:lnTo>
                    <a:pt x="1901" y="6017"/>
                  </a:lnTo>
                  <a:lnTo>
                    <a:pt x="1901" y="6017"/>
                  </a:lnTo>
                  <a:lnTo>
                    <a:pt x="1925" y="6114"/>
                  </a:lnTo>
                  <a:lnTo>
                    <a:pt x="1974" y="6187"/>
                  </a:lnTo>
                  <a:lnTo>
                    <a:pt x="2047" y="6187"/>
                  </a:lnTo>
                  <a:lnTo>
                    <a:pt x="2120" y="6114"/>
                  </a:lnTo>
                  <a:lnTo>
                    <a:pt x="3362" y="4969"/>
                  </a:lnTo>
                  <a:lnTo>
                    <a:pt x="3362" y="4969"/>
                  </a:lnTo>
                  <a:lnTo>
                    <a:pt x="3484" y="4872"/>
                  </a:lnTo>
                  <a:lnTo>
                    <a:pt x="3630" y="4823"/>
                  </a:lnTo>
                  <a:lnTo>
                    <a:pt x="3776" y="4823"/>
                  </a:lnTo>
                  <a:lnTo>
                    <a:pt x="3922" y="4848"/>
                  </a:lnTo>
                  <a:lnTo>
                    <a:pt x="5530" y="5335"/>
                  </a:lnTo>
                  <a:lnTo>
                    <a:pt x="5530" y="5335"/>
                  </a:lnTo>
                  <a:lnTo>
                    <a:pt x="5651" y="5359"/>
                  </a:lnTo>
                  <a:lnTo>
                    <a:pt x="5700" y="5335"/>
                  </a:lnTo>
                  <a:lnTo>
                    <a:pt x="5724" y="5262"/>
                  </a:lnTo>
                  <a:lnTo>
                    <a:pt x="5700" y="5164"/>
                  </a:lnTo>
                  <a:lnTo>
                    <a:pt x="4994" y="3606"/>
                  </a:lnTo>
                  <a:lnTo>
                    <a:pt x="4994" y="3606"/>
                  </a:lnTo>
                  <a:lnTo>
                    <a:pt x="4945" y="3484"/>
                  </a:lnTo>
                  <a:lnTo>
                    <a:pt x="4945" y="3338"/>
                  </a:lnTo>
                  <a:lnTo>
                    <a:pt x="4969" y="3191"/>
                  </a:lnTo>
                  <a:lnTo>
                    <a:pt x="5042" y="3070"/>
                  </a:lnTo>
                  <a:lnTo>
                    <a:pt x="6017" y="1681"/>
                  </a:lnTo>
                  <a:lnTo>
                    <a:pt x="6017" y="1681"/>
                  </a:lnTo>
                  <a:lnTo>
                    <a:pt x="6065" y="1584"/>
                  </a:lnTo>
                  <a:lnTo>
                    <a:pt x="6065" y="1511"/>
                  </a:lnTo>
                  <a:lnTo>
                    <a:pt x="5992" y="1462"/>
                  </a:lnTo>
                  <a:lnTo>
                    <a:pt x="5895" y="1462"/>
                  </a:lnTo>
                  <a:lnTo>
                    <a:pt x="4190" y="1657"/>
                  </a:lnTo>
                  <a:lnTo>
                    <a:pt x="4190" y="1657"/>
                  </a:lnTo>
                  <a:lnTo>
                    <a:pt x="4068" y="1657"/>
                  </a:lnTo>
                  <a:lnTo>
                    <a:pt x="3922" y="1608"/>
                  </a:lnTo>
                  <a:lnTo>
                    <a:pt x="3800" y="1535"/>
                  </a:lnTo>
                  <a:lnTo>
                    <a:pt x="3703" y="1438"/>
                  </a:lnTo>
                  <a:lnTo>
                    <a:pt x="2680" y="74"/>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81"/>
            <p:cNvSpPr/>
            <p:nvPr/>
          </p:nvSpPr>
          <p:spPr>
            <a:xfrm>
              <a:off x="5294400" y="974850"/>
              <a:ext cx="416500" cy="417100"/>
            </a:xfrm>
            <a:custGeom>
              <a:rect b="b" l="l" r="r" t="t"/>
              <a:pathLst>
                <a:path extrusionOk="0" fill="none" h="16684" w="16660">
                  <a:moveTo>
                    <a:pt x="4872" y="12202"/>
                  </a:moveTo>
                  <a:lnTo>
                    <a:pt x="4872" y="12202"/>
                  </a:lnTo>
                  <a:lnTo>
                    <a:pt x="5261" y="12178"/>
                  </a:lnTo>
                  <a:lnTo>
                    <a:pt x="5627" y="12154"/>
                  </a:lnTo>
                  <a:lnTo>
                    <a:pt x="5992" y="12105"/>
                  </a:lnTo>
                  <a:lnTo>
                    <a:pt x="6357" y="12032"/>
                  </a:lnTo>
                  <a:lnTo>
                    <a:pt x="6698" y="11959"/>
                  </a:lnTo>
                  <a:lnTo>
                    <a:pt x="7039" y="11861"/>
                  </a:lnTo>
                  <a:lnTo>
                    <a:pt x="7380" y="11740"/>
                  </a:lnTo>
                  <a:lnTo>
                    <a:pt x="7721" y="11618"/>
                  </a:lnTo>
                  <a:lnTo>
                    <a:pt x="8038" y="11472"/>
                  </a:lnTo>
                  <a:lnTo>
                    <a:pt x="8355" y="11301"/>
                  </a:lnTo>
                  <a:lnTo>
                    <a:pt x="8671" y="11131"/>
                  </a:lnTo>
                  <a:lnTo>
                    <a:pt x="8963" y="10936"/>
                  </a:lnTo>
                  <a:lnTo>
                    <a:pt x="9256" y="10741"/>
                  </a:lnTo>
                  <a:lnTo>
                    <a:pt x="9524" y="10522"/>
                  </a:lnTo>
                  <a:lnTo>
                    <a:pt x="9792" y="10303"/>
                  </a:lnTo>
                  <a:lnTo>
                    <a:pt x="10035" y="10059"/>
                  </a:lnTo>
                  <a:lnTo>
                    <a:pt x="10279" y="9791"/>
                  </a:lnTo>
                  <a:lnTo>
                    <a:pt x="10522" y="9523"/>
                  </a:lnTo>
                  <a:lnTo>
                    <a:pt x="10741" y="9255"/>
                  </a:lnTo>
                  <a:lnTo>
                    <a:pt x="10936" y="8963"/>
                  </a:lnTo>
                  <a:lnTo>
                    <a:pt x="11131" y="8671"/>
                  </a:lnTo>
                  <a:lnTo>
                    <a:pt x="11302" y="8379"/>
                  </a:lnTo>
                  <a:lnTo>
                    <a:pt x="11472" y="8062"/>
                  </a:lnTo>
                  <a:lnTo>
                    <a:pt x="11618" y="7721"/>
                  </a:lnTo>
                  <a:lnTo>
                    <a:pt x="11740" y="7404"/>
                  </a:lnTo>
                  <a:lnTo>
                    <a:pt x="11862" y="7063"/>
                  </a:lnTo>
                  <a:lnTo>
                    <a:pt x="11959" y="6722"/>
                  </a:lnTo>
                  <a:lnTo>
                    <a:pt x="12032" y="6357"/>
                  </a:lnTo>
                  <a:lnTo>
                    <a:pt x="12105" y="5992"/>
                  </a:lnTo>
                  <a:lnTo>
                    <a:pt x="12154" y="5626"/>
                  </a:lnTo>
                  <a:lnTo>
                    <a:pt x="12178" y="5261"/>
                  </a:lnTo>
                  <a:lnTo>
                    <a:pt x="12178" y="4896"/>
                  </a:lnTo>
                  <a:lnTo>
                    <a:pt x="12178" y="4896"/>
                  </a:lnTo>
                  <a:lnTo>
                    <a:pt x="12178" y="4531"/>
                  </a:lnTo>
                  <a:lnTo>
                    <a:pt x="12154" y="4190"/>
                  </a:lnTo>
                  <a:lnTo>
                    <a:pt x="12105" y="3849"/>
                  </a:lnTo>
                  <a:lnTo>
                    <a:pt x="12057" y="3508"/>
                  </a:lnTo>
                  <a:lnTo>
                    <a:pt x="11983" y="3191"/>
                  </a:lnTo>
                  <a:lnTo>
                    <a:pt x="11886" y="2850"/>
                  </a:lnTo>
                  <a:lnTo>
                    <a:pt x="11789" y="2533"/>
                  </a:lnTo>
                  <a:lnTo>
                    <a:pt x="11691" y="2217"/>
                  </a:lnTo>
                  <a:lnTo>
                    <a:pt x="11545" y="1925"/>
                  </a:lnTo>
                  <a:lnTo>
                    <a:pt x="11423" y="1632"/>
                  </a:lnTo>
                  <a:lnTo>
                    <a:pt x="11253" y="1340"/>
                  </a:lnTo>
                  <a:lnTo>
                    <a:pt x="11107" y="1048"/>
                  </a:lnTo>
                  <a:lnTo>
                    <a:pt x="10912" y="780"/>
                  </a:lnTo>
                  <a:lnTo>
                    <a:pt x="10717" y="512"/>
                  </a:lnTo>
                  <a:lnTo>
                    <a:pt x="10303" y="0"/>
                  </a:lnTo>
                  <a:lnTo>
                    <a:pt x="10303" y="0"/>
                  </a:lnTo>
                  <a:lnTo>
                    <a:pt x="10644" y="98"/>
                  </a:lnTo>
                  <a:lnTo>
                    <a:pt x="10985" y="220"/>
                  </a:lnTo>
                  <a:lnTo>
                    <a:pt x="11642" y="463"/>
                  </a:lnTo>
                  <a:lnTo>
                    <a:pt x="12251" y="780"/>
                  </a:lnTo>
                  <a:lnTo>
                    <a:pt x="12836" y="1121"/>
                  </a:lnTo>
                  <a:lnTo>
                    <a:pt x="13396" y="1535"/>
                  </a:lnTo>
                  <a:lnTo>
                    <a:pt x="13932" y="1973"/>
                  </a:lnTo>
                  <a:lnTo>
                    <a:pt x="14419" y="2460"/>
                  </a:lnTo>
                  <a:lnTo>
                    <a:pt x="14857" y="2972"/>
                  </a:lnTo>
                  <a:lnTo>
                    <a:pt x="15271" y="3532"/>
                  </a:lnTo>
                  <a:lnTo>
                    <a:pt x="15612" y="4116"/>
                  </a:lnTo>
                  <a:lnTo>
                    <a:pt x="15929" y="4750"/>
                  </a:lnTo>
                  <a:lnTo>
                    <a:pt x="16197" y="5383"/>
                  </a:lnTo>
                  <a:lnTo>
                    <a:pt x="16294" y="5724"/>
                  </a:lnTo>
                  <a:lnTo>
                    <a:pt x="16392" y="6065"/>
                  </a:lnTo>
                  <a:lnTo>
                    <a:pt x="16465" y="6406"/>
                  </a:lnTo>
                  <a:lnTo>
                    <a:pt x="16538" y="6771"/>
                  </a:lnTo>
                  <a:lnTo>
                    <a:pt x="16587" y="7112"/>
                  </a:lnTo>
                  <a:lnTo>
                    <a:pt x="16635" y="7477"/>
                  </a:lnTo>
                  <a:lnTo>
                    <a:pt x="16660" y="7843"/>
                  </a:lnTo>
                  <a:lnTo>
                    <a:pt x="16660" y="8208"/>
                  </a:lnTo>
                  <a:lnTo>
                    <a:pt x="16660" y="8208"/>
                  </a:lnTo>
                  <a:lnTo>
                    <a:pt x="16660" y="8647"/>
                  </a:lnTo>
                  <a:lnTo>
                    <a:pt x="16611" y="9061"/>
                  </a:lnTo>
                  <a:lnTo>
                    <a:pt x="16562" y="9499"/>
                  </a:lnTo>
                  <a:lnTo>
                    <a:pt x="16489" y="9913"/>
                  </a:lnTo>
                  <a:lnTo>
                    <a:pt x="16392" y="10327"/>
                  </a:lnTo>
                  <a:lnTo>
                    <a:pt x="16294" y="10717"/>
                  </a:lnTo>
                  <a:lnTo>
                    <a:pt x="16148" y="11131"/>
                  </a:lnTo>
                  <a:lnTo>
                    <a:pt x="16002" y="11496"/>
                  </a:lnTo>
                  <a:lnTo>
                    <a:pt x="15832" y="11886"/>
                  </a:lnTo>
                  <a:lnTo>
                    <a:pt x="15637" y="12251"/>
                  </a:lnTo>
                  <a:lnTo>
                    <a:pt x="15442" y="12592"/>
                  </a:lnTo>
                  <a:lnTo>
                    <a:pt x="15223" y="12933"/>
                  </a:lnTo>
                  <a:lnTo>
                    <a:pt x="14979" y="13274"/>
                  </a:lnTo>
                  <a:lnTo>
                    <a:pt x="14736" y="13591"/>
                  </a:lnTo>
                  <a:lnTo>
                    <a:pt x="14468" y="13907"/>
                  </a:lnTo>
                  <a:lnTo>
                    <a:pt x="14175" y="14199"/>
                  </a:lnTo>
                  <a:lnTo>
                    <a:pt x="13883" y="14467"/>
                  </a:lnTo>
                  <a:lnTo>
                    <a:pt x="13591" y="14735"/>
                  </a:lnTo>
                  <a:lnTo>
                    <a:pt x="13274" y="15003"/>
                  </a:lnTo>
                  <a:lnTo>
                    <a:pt x="12933" y="15222"/>
                  </a:lnTo>
                  <a:lnTo>
                    <a:pt x="12592" y="15442"/>
                  </a:lnTo>
                  <a:lnTo>
                    <a:pt x="12227" y="15661"/>
                  </a:lnTo>
                  <a:lnTo>
                    <a:pt x="11862" y="15831"/>
                  </a:lnTo>
                  <a:lnTo>
                    <a:pt x="11496" y="16002"/>
                  </a:lnTo>
                  <a:lnTo>
                    <a:pt x="11107" y="16172"/>
                  </a:lnTo>
                  <a:lnTo>
                    <a:pt x="10717" y="16294"/>
                  </a:lnTo>
                  <a:lnTo>
                    <a:pt x="10303" y="16416"/>
                  </a:lnTo>
                  <a:lnTo>
                    <a:pt x="9913" y="16513"/>
                  </a:lnTo>
                  <a:lnTo>
                    <a:pt x="9475" y="16586"/>
                  </a:lnTo>
                  <a:lnTo>
                    <a:pt x="9061" y="16635"/>
                  </a:lnTo>
                  <a:lnTo>
                    <a:pt x="8622" y="16659"/>
                  </a:lnTo>
                  <a:lnTo>
                    <a:pt x="8208" y="16684"/>
                  </a:lnTo>
                  <a:lnTo>
                    <a:pt x="8208" y="16684"/>
                  </a:lnTo>
                  <a:lnTo>
                    <a:pt x="7819" y="16659"/>
                  </a:lnTo>
                  <a:lnTo>
                    <a:pt x="7453" y="16635"/>
                  </a:lnTo>
                  <a:lnTo>
                    <a:pt x="7112" y="16611"/>
                  </a:lnTo>
                  <a:lnTo>
                    <a:pt x="6747" y="16562"/>
                  </a:lnTo>
                  <a:lnTo>
                    <a:pt x="6406" y="16489"/>
                  </a:lnTo>
                  <a:lnTo>
                    <a:pt x="6065" y="16391"/>
                  </a:lnTo>
                  <a:lnTo>
                    <a:pt x="5724" y="16294"/>
                  </a:lnTo>
                  <a:lnTo>
                    <a:pt x="5383" y="16197"/>
                  </a:lnTo>
                  <a:lnTo>
                    <a:pt x="4726" y="15929"/>
                  </a:lnTo>
                  <a:lnTo>
                    <a:pt x="4117" y="15636"/>
                  </a:lnTo>
                  <a:lnTo>
                    <a:pt x="3532" y="15271"/>
                  </a:lnTo>
                  <a:lnTo>
                    <a:pt x="2972" y="14857"/>
                  </a:lnTo>
                  <a:lnTo>
                    <a:pt x="2436" y="14419"/>
                  </a:lnTo>
                  <a:lnTo>
                    <a:pt x="1974" y="13932"/>
                  </a:lnTo>
                  <a:lnTo>
                    <a:pt x="1511" y="13420"/>
                  </a:lnTo>
                  <a:lnTo>
                    <a:pt x="1121" y="12860"/>
                  </a:lnTo>
                  <a:lnTo>
                    <a:pt x="756" y="12275"/>
                  </a:lnTo>
                  <a:lnTo>
                    <a:pt x="464" y="11642"/>
                  </a:lnTo>
                  <a:lnTo>
                    <a:pt x="196" y="10985"/>
                  </a:lnTo>
                  <a:lnTo>
                    <a:pt x="98" y="10668"/>
                  </a:lnTo>
                  <a:lnTo>
                    <a:pt x="1" y="10327"/>
                  </a:lnTo>
                  <a:lnTo>
                    <a:pt x="1" y="10327"/>
                  </a:lnTo>
                  <a:lnTo>
                    <a:pt x="488" y="10741"/>
                  </a:lnTo>
                  <a:lnTo>
                    <a:pt x="756" y="10936"/>
                  </a:lnTo>
                  <a:lnTo>
                    <a:pt x="1048" y="11106"/>
                  </a:lnTo>
                  <a:lnTo>
                    <a:pt x="1316" y="11277"/>
                  </a:lnTo>
                  <a:lnTo>
                    <a:pt x="1608" y="11423"/>
                  </a:lnTo>
                  <a:lnTo>
                    <a:pt x="1901" y="11569"/>
                  </a:lnTo>
                  <a:lnTo>
                    <a:pt x="2217" y="11691"/>
                  </a:lnTo>
                  <a:lnTo>
                    <a:pt x="2534" y="11813"/>
                  </a:lnTo>
                  <a:lnTo>
                    <a:pt x="2850" y="11910"/>
                  </a:lnTo>
                  <a:lnTo>
                    <a:pt x="3167" y="11983"/>
                  </a:lnTo>
                  <a:lnTo>
                    <a:pt x="3508" y="12056"/>
                  </a:lnTo>
                  <a:lnTo>
                    <a:pt x="3849" y="12129"/>
                  </a:lnTo>
                  <a:lnTo>
                    <a:pt x="4190" y="12154"/>
                  </a:lnTo>
                  <a:lnTo>
                    <a:pt x="4531" y="12178"/>
                  </a:lnTo>
                  <a:lnTo>
                    <a:pt x="4872" y="12202"/>
                  </a:lnTo>
                  <a:lnTo>
                    <a:pt x="4872" y="12202"/>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4" name="Google Shape;544;p81"/>
          <p:cNvGrpSpPr/>
          <p:nvPr/>
        </p:nvGrpSpPr>
        <p:grpSpPr>
          <a:xfrm>
            <a:off x="4825607" y="907732"/>
            <a:ext cx="433992" cy="422729"/>
            <a:chOff x="5916675" y="927975"/>
            <a:chExt cx="516350" cy="502950"/>
          </a:xfrm>
        </p:grpSpPr>
        <p:sp>
          <p:nvSpPr>
            <p:cNvPr id="545" name="Google Shape;545;p81"/>
            <p:cNvSpPr/>
            <p:nvPr/>
          </p:nvSpPr>
          <p:spPr>
            <a:xfrm>
              <a:off x="5916675" y="927975"/>
              <a:ext cx="516350" cy="502950"/>
            </a:xfrm>
            <a:custGeom>
              <a:rect b="b" l="l" r="r" t="t"/>
              <a:pathLst>
                <a:path extrusionOk="0" fill="none" h="20118" w="20654">
                  <a:moveTo>
                    <a:pt x="20654" y="10059"/>
                  </a:moveTo>
                  <a:lnTo>
                    <a:pt x="18486" y="8183"/>
                  </a:lnTo>
                  <a:lnTo>
                    <a:pt x="19631" y="5577"/>
                  </a:lnTo>
                  <a:lnTo>
                    <a:pt x="16879" y="4847"/>
                  </a:lnTo>
                  <a:lnTo>
                    <a:pt x="16757" y="1997"/>
                  </a:lnTo>
                  <a:lnTo>
                    <a:pt x="13956" y="2509"/>
                  </a:lnTo>
                  <a:lnTo>
                    <a:pt x="12616" y="0"/>
                  </a:lnTo>
                  <a:lnTo>
                    <a:pt x="10327" y="1681"/>
                  </a:lnTo>
                  <a:lnTo>
                    <a:pt x="8038" y="0"/>
                  </a:lnTo>
                  <a:lnTo>
                    <a:pt x="6698" y="2509"/>
                  </a:lnTo>
                  <a:lnTo>
                    <a:pt x="3897" y="1997"/>
                  </a:lnTo>
                  <a:lnTo>
                    <a:pt x="3776" y="4847"/>
                  </a:lnTo>
                  <a:lnTo>
                    <a:pt x="1023" y="5577"/>
                  </a:lnTo>
                  <a:lnTo>
                    <a:pt x="2168" y="8183"/>
                  </a:lnTo>
                  <a:lnTo>
                    <a:pt x="1" y="10059"/>
                  </a:lnTo>
                  <a:lnTo>
                    <a:pt x="2168" y="11934"/>
                  </a:lnTo>
                  <a:lnTo>
                    <a:pt x="1023" y="14540"/>
                  </a:lnTo>
                  <a:lnTo>
                    <a:pt x="3776" y="15271"/>
                  </a:lnTo>
                  <a:lnTo>
                    <a:pt x="3897" y="18120"/>
                  </a:lnTo>
                  <a:lnTo>
                    <a:pt x="6698" y="17609"/>
                  </a:lnTo>
                  <a:lnTo>
                    <a:pt x="8038" y="20117"/>
                  </a:lnTo>
                  <a:lnTo>
                    <a:pt x="10327" y="18437"/>
                  </a:lnTo>
                  <a:lnTo>
                    <a:pt x="12616" y="20117"/>
                  </a:lnTo>
                  <a:lnTo>
                    <a:pt x="13956" y="17609"/>
                  </a:lnTo>
                  <a:lnTo>
                    <a:pt x="16757" y="18120"/>
                  </a:lnTo>
                  <a:lnTo>
                    <a:pt x="16879" y="15271"/>
                  </a:lnTo>
                  <a:lnTo>
                    <a:pt x="19631" y="14540"/>
                  </a:lnTo>
                  <a:lnTo>
                    <a:pt x="18486" y="11934"/>
                  </a:lnTo>
                  <a:lnTo>
                    <a:pt x="20654" y="10059"/>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81"/>
            <p:cNvSpPr/>
            <p:nvPr/>
          </p:nvSpPr>
          <p:spPr>
            <a:xfrm>
              <a:off x="6006800" y="1011375"/>
              <a:ext cx="336125" cy="336125"/>
            </a:xfrm>
            <a:custGeom>
              <a:rect b="b" l="l" r="r" t="t"/>
              <a:pathLst>
                <a:path extrusionOk="0" fill="none" h="13445" w="13445">
                  <a:moveTo>
                    <a:pt x="6722" y="13445"/>
                  </a:moveTo>
                  <a:lnTo>
                    <a:pt x="6722" y="13445"/>
                  </a:lnTo>
                  <a:lnTo>
                    <a:pt x="6381" y="13420"/>
                  </a:lnTo>
                  <a:lnTo>
                    <a:pt x="6040" y="13396"/>
                  </a:lnTo>
                  <a:lnTo>
                    <a:pt x="5699" y="13347"/>
                  </a:lnTo>
                  <a:lnTo>
                    <a:pt x="5383" y="13299"/>
                  </a:lnTo>
                  <a:lnTo>
                    <a:pt x="5042" y="13226"/>
                  </a:lnTo>
                  <a:lnTo>
                    <a:pt x="4725" y="13128"/>
                  </a:lnTo>
                  <a:lnTo>
                    <a:pt x="4408" y="13031"/>
                  </a:lnTo>
                  <a:lnTo>
                    <a:pt x="4116" y="12909"/>
                  </a:lnTo>
                  <a:lnTo>
                    <a:pt x="3824" y="12763"/>
                  </a:lnTo>
                  <a:lnTo>
                    <a:pt x="3532" y="12617"/>
                  </a:lnTo>
                  <a:lnTo>
                    <a:pt x="3239" y="12471"/>
                  </a:lnTo>
                  <a:lnTo>
                    <a:pt x="2971" y="12276"/>
                  </a:lnTo>
                  <a:lnTo>
                    <a:pt x="2703" y="12105"/>
                  </a:lnTo>
                  <a:lnTo>
                    <a:pt x="2460" y="11910"/>
                  </a:lnTo>
                  <a:lnTo>
                    <a:pt x="2216" y="11691"/>
                  </a:lnTo>
                  <a:lnTo>
                    <a:pt x="1973" y="11472"/>
                  </a:lnTo>
                  <a:lnTo>
                    <a:pt x="1754" y="11228"/>
                  </a:lnTo>
                  <a:lnTo>
                    <a:pt x="1534" y="10985"/>
                  </a:lnTo>
                  <a:lnTo>
                    <a:pt x="1340" y="10741"/>
                  </a:lnTo>
                  <a:lnTo>
                    <a:pt x="1169" y="10473"/>
                  </a:lnTo>
                  <a:lnTo>
                    <a:pt x="974" y="10206"/>
                  </a:lnTo>
                  <a:lnTo>
                    <a:pt x="828" y="9913"/>
                  </a:lnTo>
                  <a:lnTo>
                    <a:pt x="682" y="9621"/>
                  </a:lnTo>
                  <a:lnTo>
                    <a:pt x="536" y="9329"/>
                  </a:lnTo>
                  <a:lnTo>
                    <a:pt x="414" y="9036"/>
                  </a:lnTo>
                  <a:lnTo>
                    <a:pt x="317" y="8720"/>
                  </a:lnTo>
                  <a:lnTo>
                    <a:pt x="219" y="8403"/>
                  </a:lnTo>
                  <a:lnTo>
                    <a:pt x="146" y="8062"/>
                  </a:lnTo>
                  <a:lnTo>
                    <a:pt x="98" y="7746"/>
                  </a:lnTo>
                  <a:lnTo>
                    <a:pt x="49" y="7405"/>
                  </a:lnTo>
                  <a:lnTo>
                    <a:pt x="24" y="7064"/>
                  </a:lnTo>
                  <a:lnTo>
                    <a:pt x="0" y="6723"/>
                  </a:lnTo>
                  <a:lnTo>
                    <a:pt x="0" y="6723"/>
                  </a:lnTo>
                  <a:lnTo>
                    <a:pt x="24" y="6382"/>
                  </a:lnTo>
                  <a:lnTo>
                    <a:pt x="49" y="6041"/>
                  </a:lnTo>
                  <a:lnTo>
                    <a:pt x="98" y="5700"/>
                  </a:lnTo>
                  <a:lnTo>
                    <a:pt x="146" y="5383"/>
                  </a:lnTo>
                  <a:lnTo>
                    <a:pt x="219" y="5042"/>
                  </a:lnTo>
                  <a:lnTo>
                    <a:pt x="317" y="4726"/>
                  </a:lnTo>
                  <a:lnTo>
                    <a:pt x="414" y="4409"/>
                  </a:lnTo>
                  <a:lnTo>
                    <a:pt x="536" y="4117"/>
                  </a:lnTo>
                  <a:lnTo>
                    <a:pt x="682" y="3825"/>
                  </a:lnTo>
                  <a:lnTo>
                    <a:pt x="828" y="3532"/>
                  </a:lnTo>
                  <a:lnTo>
                    <a:pt x="974" y="3240"/>
                  </a:lnTo>
                  <a:lnTo>
                    <a:pt x="1169" y="2972"/>
                  </a:lnTo>
                  <a:lnTo>
                    <a:pt x="1340" y="2704"/>
                  </a:lnTo>
                  <a:lnTo>
                    <a:pt x="1534" y="2461"/>
                  </a:lnTo>
                  <a:lnTo>
                    <a:pt x="1754" y="2217"/>
                  </a:lnTo>
                  <a:lnTo>
                    <a:pt x="1973" y="1974"/>
                  </a:lnTo>
                  <a:lnTo>
                    <a:pt x="2216" y="1754"/>
                  </a:lnTo>
                  <a:lnTo>
                    <a:pt x="2460" y="1535"/>
                  </a:lnTo>
                  <a:lnTo>
                    <a:pt x="2703" y="1340"/>
                  </a:lnTo>
                  <a:lnTo>
                    <a:pt x="2971" y="1170"/>
                  </a:lnTo>
                  <a:lnTo>
                    <a:pt x="3239" y="975"/>
                  </a:lnTo>
                  <a:lnTo>
                    <a:pt x="3532" y="829"/>
                  </a:lnTo>
                  <a:lnTo>
                    <a:pt x="3824" y="683"/>
                  </a:lnTo>
                  <a:lnTo>
                    <a:pt x="4116" y="537"/>
                  </a:lnTo>
                  <a:lnTo>
                    <a:pt x="4408" y="415"/>
                  </a:lnTo>
                  <a:lnTo>
                    <a:pt x="4725" y="317"/>
                  </a:lnTo>
                  <a:lnTo>
                    <a:pt x="5042" y="220"/>
                  </a:lnTo>
                  <a:lnTo>
                    <a:pt x="5383" y="147"/>
                  </a:lnTo>
                  <a:lnTo>
                    <a:pt x="5699" y="98"/>
                  </a:lnTo>
                  <a:lnTo>
                    <a:pt x="6040" y="49"/>
                  </a:lnTo>
                  <a:lnTo>
                    <a:pt x="6381" y="25"/>
                  </a:lnTo>
                  <a:lnTo>
                    <a:pt x="6722" y="1"/>
                  </a:lnTo>
                  <a:lnTo>
                    <a:pt x="6722" y="1"/>
                  </a:lnTo>
                  <a:lnTo>
                    <a:pt x="7063" y="25"/>
                  </a:lnTo>
                  <a:lnTo>
                    <a:pt x="7404" y="49"/>
                  </a:lnTo>
                  <a:lnTo>
                    <a:pt x="7745" y="98"/>
                  </a:lnTo>
                  <a:lnTo>
                    <a:pt x="8062" y="147"/>
                  </a:lnTo>
                  <a:lnTo>
                    <a:pt x="8403" y="220"/>
                  </a:lnTo>
                  <a:lnTo>
                    <a:pt x="8719" y="317"/>
                  </a:lnTo>
                  <a:lnTo>
                    <a:pt x="9036" y="415"/>
                  </a:lnTo>
                  <a:lnTo>
                    <a:pt x="9328" y="537"/>
                  </a:lnTo>
                  <a:lnTo>
                    <a:pt x="9620" y="683"/>
                  </a:lnTo>
                  <a:lnTo>
                    <a:pt x="9913" y="829"/>
                  </a:lnTo>
                  <a:lnTo>
                    <a:pt x="10205" y="975"/>
                  </a:lnTo>
                  <a:lnTo>
                    <a:pt x="10473" y="1170"/>
                  </a:lnTo>
                  <a:lnTo>
                    <a:pt x="10741" y="1340"/>
                  </a:lnTo>
                  <a:lnTo>
                    <a:pt x="10984" y="1535"/>
                  </a:lnTo>
                  <a:lnTo>
                    <a:pt x="11228" y="1754"/>
                  </a:lnTo>
                  <a:lnTo>
                    <a:pt x="11471" y="1974"/>
                  </a:lnTo>
                  <a:lnTo>
                    <a:pt x="11690" y="2217"/>
                  </a:lnTo>
                  <a:lnTo>
                    <a:pt x="11910" y="2461"/>
                  </a:lnTo>
                  <a:lnTo>
                    <a:pt x="12105" y="2704"/>
                  </a:lnTo>
                  <a:lnTo>
                    <a:pt x="12275" y="2972"/>
                  </a:lnTo>
                  <a:lnTo>
                    <a:pt x="12470" y="3240"/>
                  </a:lnTo>
                  <a:lnTo>
                    <a:pt x="12616" y="3532"/>
                  </a:lnTo>
                  <a:lnTo>
                    <a:pt x="12762" y="3825"/>
                  </a:lnTo>
                  <a:lnTo>
                    <a:pt x="12908" y="4117"/>
                  </a:lnTo>
                  <a:lnTo>
                    <a:pt x="13030" y="4409"/>
                  </a:lnTo>
                  <a:lnTo>
                    <a:pt x="13127" y="4726"/>
                  </a:lnTo>
                  <a:lnTo>
                    <a:pt x="13225" y="5042"/>
                  </a:lnTo>
                  <a:lnTo>
                    <a:pt x="13298" y="5383"/>
                  </a:lnTo>
                  <a:lnTo>
                    <a:pt x="13347" y="5700"/>
                  </a:lnTo>
                  <a:lnTo>
                    <a:pt x="13395" y="6041"/>
                  </a:lnTo>
                  <a:lnTo>
                    <a:pt x="13420" y="6382"/>
                  </a:lnTo>
                  <a:lnTo>
                    <a:pt x="13444" y="6723"/>
                  </a:lnTo>
                  <a:lnTo>
                    <a:pt x="13444" y="6723"/>
                  </a:lnTo>
                  <a:lnTo>
                    <a:pt x="13420" y="7064"/>
                  </a:lnTo>
                  <a:lnTo>
                    <a:pt x="13395" y="7405"/>
                  </a:lnTo>
                  <a:lnTo>
                    <a:pt x="13347" y="7746"/>
                  </a:lnTo>
                  <a:lnTo>
                    <a:pt x="13298" y="8062"/>
                  </a:lnTo>
                  <a:lnTo>
                    <a:pt x="13225" y="8403"/>
                  </a:lnTo>
                  <a:lnTo>
                    <a:pt x="13127" y="8720"/>
                  </a:lnTo>
                  <a:lnTo>
                    <a:pt x="13030" y="9036"/>
                  </a:lnTo>
                  <a:lnTo>
                    <a:pt x="12908" y="9329"/>
                  </a:lnTo>
                  <a:lnTo>
                    <a:pt x="12762" y="9621"/>
                  </a:lnTo>
                  <a:lnTo>
                    <a:pt x="12616" y="9913"/>
                  </a:lnTo>
                  <a:lnTo>
                    <a:pt x="12470" y="10206"/>
                  </a:lnTo>
                  <a:lnTo>
                    <a:pt x="12275" y="10473"/>
                  </a:lnTo>
                  <a:lnTo>
                    <a:pt x="12105" y="10741"/>
                  </a:lnTo>
                  <a:lnTo>
                    <a:pt x="11910" y="10985"/>
                  </a:lnTo>
                  <a:lnTo>
                    <a:pt x="11690" y="11228"/>
                  </a:lnTo>
                  <a:lnTo>
                    <a:pt x="11471" y="11472"/>
                  </a:lnTo>
                  <a:lnTo>
                    <a:pt x="11228" y="11691"/>
                  </a:lnTo>
                  <a:lnTo>
                    <a:pt x="10984" y="11910"/>
                  </a:lnTo>
                  <a:lnTo>
                    <a:pt x="10741" y="12105"/>
                  </a:lnTo>
                  <a:lnTo>
                    <a:pt x="10473" y="12276"/>
                  </a:lnTo>
                  <a:lnTo>
                    <a:pt x="10205" y="12471"/>
                  </a:lnTo>
                  <a:lnTo>
                    <a:pt x="9913" y="12617"/>
                  </a:lnTo>
                  <a:lnTo>
                    <a:pt x="9620" y="12763"/>
                  </a:lnTo>
                  <a:lnTo>
                    <a:pt x="9328" y="12909"/>
                  </a:lnTo>
                  <a:lnTo>
                    <a:pt x="9036" y="13031"/>
                  </a:lnTo>
                  <a:lnTo>
                    <a:pt x="8719" y="13128"/>
                  </a:lnTo>
                  <a:lnTo>
                    <a:pt x="8403" y="13226"/>
                  </a:lnTo>
                  <a:lnTo>
                    <a:pt x="8062" y="13299"/>
                  </a:lnTo>
                  <a:lnTo>
                    <a:pt x="7745" y="13347"/>
                  </a:lnTo>
                  <a:lnTo>
                    <a:pt x="7404" y="13396"/>
                  </a:lnTo>
                  <a:lnTo>
                    <a:pt x="7063" y="13420"/>
                  </a:lnTo>
                  <a:lnTo>
                    <a:pt x="6722" y="13445"/>
                  </a:lnTo>
                  <a:lnTo>
                    <a:pt x="6722" y="13445"/>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7" name="Google Shape;547;p81"/>
          <p:cNvGrpSpPr/>
          <p:nvPr/>
        </p:nvGrpSpPr>
        <p:grpSpPr>
          <a:xfrm>
            <a:off x="327251" y="1557145"/>
            <a:ext cx="391001" cy="264085"/>
            <a:chOff x="564675" y="1700625"/>
            <a:chExt cx="465200" cy="314200"/>
          </a:xfrm>
        </p:grpSpPr>
        <p:sp>
          <p:nvSpPr>
            <p:cNvPr id="548" name="Google Shape;548;p81"/>
            <p:cNvSpPr/>
            <p:nvPr/>
          </p:nvSpPr>
          <p:spPr>
            <a:xfrm>
              <a:off x="564675" y="1700625"/>
              <a:ext cx="465200" cy="29250"/>
            </a:xfrm>
            <a:custGeom>
              <a:rect b="b" l="l" r="r" t="t"/>
              <a:pathLst>
                <a:path extrusionOk="0" fill="none" h="1170" w="18608">
                  <a:moveTo>
                    <a:pt x="18608" y="1170"/>
                  </a:moveTo>
                  <a:lnTo>
                    <a:pt x="18608" y="488"/>
                  </a:lnTo>
                  <a:lnTo>
                    <a:pt x="18608" y="488"/>
                  </a:lnTo>
                  <a:lnTo>
                    <a:pt x="18608" y="390"/>
                  </a:lnTo>
                  <a:lnTo>
                    <a:pt x="18559" y="293"/>
                  </a:lnTo>
                  <a:lnTo>
                    <a:pt x="18535" y="220"/>
                  </a:lnTo>
                  <a:lnTo>
                    <a:pt x="18462" y="147"/>
                  </a:lnTo>
                  <a:lnTo>
                    <a:pt x="18389" y="74"/>
                  </a:lnTo>
                  <a:lnTo>
                    <a:pt x="18316" y="49"/>
                  </a:lnTo>
                  <a:lnTo>
                    <a:pt x="18218" y="1"/>
                  </a:lnTo>
                  <a:lnTo>
                    <a:pt x="18121" y="1"/>
                  </a:lnTo>
                  <a:lnTo>
                    <a:pt x="488" y="1"/>
                  </a:lnTo>
                  <a:lnTo>
                    <a:pt x="488" y="1"/>
                  </a:lnTo>
                  <a:lnTo>
                    <a:pt x="390" y="1"/>
                  </a:lnTo>
                  <a:lnTo>
                    <a:pt x="293" y="49"/>
                  </a:lnTo>
                  <a:lnTo>
                    <a:pt x="220" y="74"/>
                  </a:lnTo>
                  <a:lnTo>
                    <a:pt x="147" y="147"/>
                  </a:lnTo>
                  <a:lnTo>
                    <a:pt x="74" y="220"/>
                  </a:lnTo>
                  <a:lnTo>
                    <a:pt x="49" y="293"/>
                  </a:lnTo>
                  <a:lnTo>
                    <a:pt x="1" y="390"/>
                  </a:lnTo>
                  <a:lnTo>
                    <a:pt x="1" y="488"/>
                  </a:lnTo>
                  <a:lnTo>
                    <a:pt x="1" y="117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81"/>
            <p:cNvSpPr/>
            <p:nvPr/>
          </p:nvSpPr>
          <p:spPr>
            <a:xfrm>
              <a:off x="564675" y="1732300"/>
              <a:ext cx="465200" cy="272175"/>
            </a:xfrm>
            <a:custGeom>
              <a:rect b="b" l="l" r="r" t="t"/>
              <a:pathLst>
                <a:path extrusionOk="0" fill="none" h="10887" w="18608">
                  <a:moveTo>
                    <a:pt x="13493" y="7209"/>
                  </a:moveTo>
                  <a:lnTo>
                    <a:pt x="18608" y="10887"/>
                  </a:lnTo>
                  <a:lnTo>
                    <a:pt x="18608" y="10887"/>
                  </a:lnTo>
                  <a:lnTo>
                    <a:pt x="18608" y="10814"/>
                  </a:lnTo>
                  <a:lnTo>
                    <a:pt x="18608" y="0"/>
                  </a:lnTo>
                  <a:lnTo>
                    <a:pt x="9450" y="6625"/>
                  </a:lnTo>
                  <a:lnTo>
                    <a:pt x="9450" y="6625"/>
                  </a:lnTo>
                  <a:lnTo>
                    <a:pt x="9377" y="6673"/>
                  </a:lnTo>
                  <a:lnTo>
                    <a:pt x="9304" y="6673"/>
                  </a:lnTo>
                  <a:lnTo>
                    <a:pt x="9304" y="6673"/>
                  </a:lnTo>
                  <a:lnTo>
                    <a:pt x="9231" y="6673"/>
                  </a:lnTo>
                  <a:lnTo>
                    <a:pt x="9158" y="6625"/>
                  </a:lnTo>
                  <a:lnTo>
                    <a:pt x="1" y="0"/>
                  </a:lnTo>
                  <a:lnTo>
                    <a:pt x="1" y="10814"/>
                  </a:lnTo>
                  <a:lnTo>
                    <a:pt x="1" y="10814"/>
                  </a:lnTo>
                  <a:lnTo>
                    <a:pt x="1" y="10887"/>
                  </a:lnTo>
                  <a:lnTo>
                    <a:pt x="5115" y="7209"/>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81"/>
            <p:cNvSpPr/>
            <p:nvPr/>
          </p:nvSpPr>
          <p:spPr>
            <a:xfrm>
              <a:off x="572600" y="2014200"/>
              <a:ext cx="449375" cy="625"/>
            </a:xfrm>
            <a:custGeom>
              <a:rect b="b" l="l" r="r" t="t"/>
              <a:pathLst>
                <a:path extrusionOk="0" fill="none" h="25" w="17975">
                  <a:moveTo>
                    <a:pt x="0" y="0"/>
                  </a:moveTo>
                  <a:lnTo>
                    <a:pt x="0" y="0"/>
                  </a:lnTo>
                  <a:lnTo>
                    <a:pt x="98" y="25"/>
                  </a:lnTo>
                  <a:lnTo>
                    <a:pt x="171" y="25"/>
                  </a:lnTo>
                  <a:lnTo>
                    <a:pt x="17804" y="25"/>
                  </a:lnTo>
                  <a:lnTo>
                    <a:pt x="17804" y="25"/>
                  </a:lnTo>
                  <a:lnTo>
                    <a:pt x="17877" y="25"/>
                  </a:lnTo>
                  <a:lnTo>
                    <a:pt x="17974"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1" name="Google Shape;551;p81"/>
          <p:cNvGrpSpPr/>
          <p:nvPr/>
        </p:nvGrpSpPr>
        <p:grpSpPr>
          <a:xfrm>
            <a:off x="892235" y="1492657"/>
            <a:ext cx="391001" cy="382827"/>
            <a:chOff x="1236875" y="1623900"/>
            <a:chExt cx="465200" cy="455475"/>
          </a:xfrm>
        </p:grpSpPr>
        <p:sp>
          <p:nvSpPr>
            <p:cNvPr id="552" name="Google Shape;552;p81"/>
            <p:cNvSpPr/>
            <p:nvPr/>
          </p:nvSpPr>
          <p:spPr>
            <a:xfrm>
              <a:off x="1236875" y="1623900"/>
              <a:ext cx="465200" cy="445125"/>
            </a:xfrm>
            <a:custGeom>
              <a:rect b="b" l="l" r="r" t="t"/>
              <a:pathLst>
                <a:path extrusionOk="0" fill="none" h="17805" w="18608">
                  <a:moveTo>
                    <a:pt x="13493" y="14127"/>
                  </a:moveTo>
                  <a:lnTo>
                    <a:pt x="18608" y="17804"/>
                  </a:lnTo>
                  <a:lnTo>
                    <a:pt x="18608" y="17804"/>
                  </a:lnTo>
                  <a:lnTo>
                    <a:pt x="18608" y="17731"/>
                  </a:lnTo>
                  <a:lnTo>
                    <a:pt x="18608" y="6723"/>
                  </a:lnTo>
                  <a:lnTo>
                    <a:pt x="9304" y="1"/>
                  </a:lnTo>
                  <a:lnTo>
                    <a:pt x="1" y="6723"/>
                  </a:lnTo>
                  <a:lnTo>
                    <a:pt x="1" y="17731"/>
                  </a:lnTo>
                  <a:lnTo>
                    <a:pt x="1" y="17731"/>
                  </a:lnTo>
                  <a:lnTo>
                    <a:pt x="1" y="17804"/>
                  </a:lnTo>
                  <a:lnTo>
                    <a:pt x="5115" y="14127"/>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81"/>
            <p:cNvSpPr/>
            <p:nvPr/>
          </p:nvSpPr>
          <p:spPr>
            <a:xfrm>
              <a:off x="1244800" y="2078750"/>
              <a:ext cx="449375" cy="625"/>
            </a:xfrm>
            <a:custGeom>
              <a:rect b="b" l="l" r="r" t="t"/>
              <a:pathLst>
                <a:path extrusionOk="0" fill="none" h="25" w="17975">
                  <a:moveTo>
                    <a:pt x="0" y="0"/>
                  </a:moveTo>
                  <a:lnTo>
                    <a:pt x="0" y="0"/>
                  </a:lnTo>
                  <a:lnTo>
                    <a:pt x="98" y="0"/>
                  </a:lnTo>
                  <a:lnTo>
                    <a:pt x="171" y="24"/>
                  </a:lnTo>
                  <a:lnTo>
                    <a:pt x="17804" y="24"/>
                  </a:lnTo>
                  <a:lnTo>
                    <a:pt x="17804" y="24"/>
                  </a:lnTo>
                  <a:lnTo>
                    <a:pt x="17877" y="0"/>
                  </a:lnTo>
                  <a:lnTo>
                    <a:pt x="17974"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81"/>
            <p:cNvSpPr/>
            <p:nvPr/>
          </p:nvSpPr>
          <p:spPr>
            <a:xfrm>
              <a:off x="1236875" y="1791950"/>
              <a:ext cx="465200" cy="171725"/>
            </a:xfrm>
            <a:custGeom>
              <a:rect b="b" l="l" r="r" t="t"/>
              <a:pathLst>
                <a:path extrusionOk="0" fill="none" h="6869" w="18608">
                  <a:moveTo>
                    <a:pt x="18608" y="1"/>
                  </a:moveTo>
                  <a:lnTo>
                    <a:pt x="9450" y="6820"/>
                  </a:lnTo>
                  <a:lnTo>
                    <a:pt x="9450" y="6820"/>
                  </a:lnTo>
                  <a:lnTo>
                    <a:pt x="9377" y="6845"/>
                  </a:lnTo>
                  <a:lnTo>
                    <a:pt x="9304" y="6869"/>
                  </a:lnTo>
                  <a:lnTo>
                    <a:pt x="9304" y="6869"/>
                  </a:lnTo>
                  <a:lnTo>
                    <a:pt x="9231" y="6845"/>
                  </a:lnTo>
                  <a:lnTo>
                    <a:pt x="9158" y="6820"/>
                  </a:lnTo>
                  <a:lnTo>
                    <a:pt x="1"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81"/>
            <p:cNvSpPr/>
            <p:nvPr/>
          </p:nvSpPr>
          <p:spPr>
            <a:xfrm>
              <a:off x="1330025" y="1750550"/>
              <a:ext cx="278900" cy="110850"/>
            </a:xfrm>
            <a:custGeom>
              <a:rect b="b" l="l" r="r" t="t"/>
              <a:pathLst>
                <a:path extrusionOk="0" fill="none" h="4434" w="11156">
                  <a:moveTo>
                    <a:pt x="1" y="4433"/>
                  </a:moveTo>
                  <a:lnTo>
                    <a:pt x="1" y="1"/>
                  </a:lnTo>
                  <a:lnTo>
                    <a:pt x="11155" y="1"/>
                  </a:lnTo>
                  <a:lnTo>
                    <a:pt x="11155" y="4433"/>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81"/>
            <p:cNvSpPr/>
            <p:nvPr/>
          </p:nvSpPr>
          <p:spPr>
            <a:xfrm>
              <a:off x="1402500" y="1810225"/>
              <a:ext cx="133975" cy="25"/>
            </a:xfrm>
            <a:custGeom>
              <a:rect b="b" l="l" r="r" t="t"/>
              <a:pathLst>
                <a:path extrusionOk="0" fill="none" h="1" w="5359">
                  <a:moveTo>
                    <a:pt x="0" y="0"/>
                  </a:moveTo>
                  <a:lnTo>
                    <a:pt x="5358"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81"/>
            <p:cNvSpPr/>
            <p:nvPr/>
          </p:nvSpPr>
          <p:spPr>
            <a:xfrm>
              <a:off x="1402500" y="1844325"/>
              <a:ext cx="133975" cy="25"/>
            </a:xfrm>
            <a:custGeom>
              <a:rect b="b" l="l" r="r" t="t"/>
              <a:pathLst>
                <a:path extrusionOk="0" fill="none" h="1" w="5359">
                  <a:moveTo>
                    <a:pt x="0" y="0"/>
                  </a:moveTo>
                  <a:lnTo>
                    <a:pt x="5358"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81"/>
            <p:cNvSpPr/>
            <p:nvPr/>
          </p:nvSpPr>
          <p:spPr>
            <a:xfrm>
              <a:off x="1402500" y="1878425"/>
              <a:ext cx="85250" cy="25"/>
            </a:xfrm>
            <a:custGeom>
              <a:rect b="b" l="l" r="r" t="t"/>
              <a:pathLst>
                <a:path extrusionOk="0" fill="none" h="1" w="3410">
                  <a:moveTo>
                    <a:pt x="0" y="0"/>
                  </a:moveTo>
                  <a:lnTo>
                    <a:pt x="3410"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9" name="Google Shape;559;p81"/>
          <p:cNvGrpSpPr/>
          <p:nvPr/>
        </p:nvGrpSpPr>
        <p:grpSpPr>
          <a:xfrm>
            <a:off x="1469490" y="1500852"/>
            <a:ext cx="366458" cy="366437"/>
            <a:chOff x="1923675" y="1633650"/>
            <a:chExt cx="436000" cy="435975"/>
          </a:xfrm>
        </p:grpSpPr>
        <p:sp>
          <p:nvSpPr>
            <p:cNvPr id="560" name="Google Shape;560;p81"/>
            <p:cNvSpPr/>
            <p:nvPr/>
          </p:nvSpPr>
          <p:spPr>
            <a:xfrm>
              <a:off x="2209250" y="1633650"/>
              <a:ext cx="150425" cy="150425"/>
            </a:xfrm>
            <a:custGeom>
              <a:rect b="b" l="l" r="r" t="t"/>
              <a:pathLst>
                <a:path extrusionOk="0" fill="none" h="6017" w="6017">
                  <a:moveTo>
                    <a:pt x="5846" y="3605"/>
                  </a:moveTo>
                  <a:lnTo>
                    <a:pt x="2412" y="171"/>
                  </a:lnTo>
                  <a:lnTo>
                    <a:pt x="2412" y="171"/>
                  </a:lnTo>
                  <a:lnTo>
                    <a:pt x="2314" y="98"/>
                  </a:lnTo>
                  <a:lnTo>
                    <a:pt x="2217" y="49"/>
                  </a:lnTo>
                  <a:lnTo>
                    <a:pt x="2095" y="25"/>
                  </a:lnTo>
                  <a:lnTo>
                    <a:pt x="1997" y="1"/>
                  </a:lnTo>
                  <a:lnTo>
                    <a:pt x="1876" y="25"/>
                  </a:lnTo>
                  <a:lnTo>
                    <a:pt x="1778" y="49"/>
                  </a:lnTo>
                  <a:lnTo>
                    <a:pt x="1681" y="98"/>
                  </a:lnTo>
                  <a:lnTo>
                    <a:pt x="1583" y="171"/>
                  </a:lnTo>
                  <a:lnTo>
                    <a:pt x="0" y="1778"/>
                  </a:lnTo>
                  <a:lnTo>
                    <a:pt x="4238" y="6016"/>
                  </a:lnTo>
                  <a:lnTo>
                    <a:pt x="5846" y="4433"/>
                  </a:lnTo>
                  <a:lnTo>
                    <a:pt x="5846" y="4433"/>
                  </a:lnTo>
                  <a:lnTo>
                    <a:pt x="5919" y="4336"/>
                  </a:lnTo>
                  <a:lnTo>
                    <a:pt x="5967" y="4238"/>
                  </a:lnTo>
                  <a:lnTo>
                    <a:pt x="5992" y="4141"/>
                  </a:lnTo>
                  <a:lnTo>
                    <a:pt x="6016" y="4019"/>
                  </a:lnTo>
                  <a:lnTo>
                    <a:pt x="5992" y="3922"/>
                  </a:lnTo>
                  <a:lnTo>
                    <a:pt x="5967" y="3800"/>
                  </a:lnTo>
                  <a:lnTo>
                    <a:pt x="5919" y="3703"/>
                  </a:lnTo>
                  <a:lnTo>
                    <a:pt x="5846" y="3605"/>
                  </a:lnTo>
                  <a:lnTo>
                    <a:pt x="5846" y="3605"/>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81"/>
            <p:cNvSpPr/>
            <p:nvPr/>
          </p:nvSpPr>
          <p:spPr>
            <a:xfrm>
              <a:off x="2019900" y="1757250"/>
              <a:ext cx="261825" cy="261850"/>
            </a:xfrm>
            <a:custGeom>
              <a:rect b="b" l="l" r="r" t="t"/>
              <a:pathLst>
                <a:path extrusionOk="0" fill="none" h="10474" w="10473">
                  <a:moveTo>
                    <a:pt x="10473" y="1"/>
                  </a:moveTo>
                  <a:lnTo>
                    <a:pt x="0" y="10473"/>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81"/>
            <p:cNvSpPr/>
            <p:nvPr/>
          </p:nvSpPr>
          <p:spPr>
            <a:xfrm>
              <a:off x="1923675" y="1681150"/>
              <a:ext cx="388500" cy="388475"/>
            </a:xfrm>
            <a:custGeom>
              <a:rect b="b" l="l" r="r" t="t"/>
              <a:pathLst>
                <a:path extrusionOk="0" fill="none" h="15539" w="15540">
                  <a:moveTo>
                    <a:pt x="11277" y="0"/>
                  </a:moveTo>
                  <a:lnTo>
                    <a:pt x="756" y="10546"/>
                  </a:lnTo>
                  <a:lnTo>
                    <a:pt x="756" y="10546"/>
                  </a:lnTo>
                  <a:lnTo>
                    <a:pt x="683" y="10619"/>
                  </a:lnTo>
                  <a:lnTo>
                    <a:pt x="634" y="10692"/>
                  </a:lnTo>
                  <a:lnTo>
                    <a:pt x="610" y="10765"/>
                  </a:lnTo>
                  <a:lnTo>
                    <a:pt x="585" y="10863"/>
                  </a:lnTo>
                  <a:lnTo>
                    <a:pt x="1" y="14881"/>
                  </a:lnTo>
                  <a:lnTo>
                    <a:pt x="1" y="14881"/>
                  </a:lnTo>
                  <a:lnTo>
                    <a:pt x="1" y="15003"/>
                  </a:lnTo>
                  <a:lnTo>
                    <a:pt x="25" y="15149"/>
                  </a:lnTo>
                  <a:lnTo>
                    <a:pt x="98" y="15271"/>
                  </a:lnTo>
                  <a:lnTo>
                    <a:pt x="171" y="15368"/>
                  </a:lnTo>
                  <a:lnTo>
                    <a:pt x="171" y="15368"/>
                  </a:lnTo>
                  <a:lnTo>
                    <a:pt x="269" y="15441"/>
                  </a:lnTo>
                  <a:lnTo>
                    <a:pt x="366" y="15490"/>
                  </a:lnTo>
                  <a:lnTo>
                    <a:pt x="464" y="15514"/>
                  </a:lnTo>
                  <a:lnTo>
                    <a:pt x="585" y="15539"/>
                  </a:lnTo>
                  <a:lnTo>
                    <a:pt x="585" y="15539"/>
                  </a:lnTo>
                  <a:lnTo>
                    <a:pt x="659" y="15539"/>
                  </a:lnTo>
                  <a:lnTo>
                    <a:pt x="4677" y="14954"/>
                  </a:lnTo>
                  <a:lnTo>
                    <a:pt x="4677" y="14954"/>
                  </a:lnTo>
                  <a:lnTo>
                    <a:pt x="4848" y="14905"/>
                  </a:lnTo>
                  <a:lnTo>
                    <a:pt x="4921" y="14857"/>
                  </a:lnTo>
                  <a:lnTo>
                    <a:pt x="4994" y="14784"/>
                  </a:lnTo>
                  <a:lnTo>
                    <a:pt x="15539" y="4262"/>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81"/>
            <p:cNvSpPr/>
            <p:nvPr/>
          </p:nvSpPr>
          <p:spPr>
            <a:xfrm>
              <a:off x="1974225" y="1711575"/>
              <a:ext cx="261825" cy="261850"/>
            </a:xfrm>
            <a:custGeom>
              <a:rect b="b" l="l" r="r" t="t"/>
              <a:pathLst>
                <a:path extrusionOk="0" fill="none" h="10474" w="10473">
                  <a:moveTo>
                    <a:pt x="0" y="10474"/>
                  </a:moveTo>
                  <a:lnTo>
                    <a:pt x="10473"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81"/>
            <p:cNvSpPr/>
            <p:nvPr/>
          </p:nvSpPr>
          <p:spPr>
            <a:xfrm>
              <a:off x="1934650" y="2014200"/>
              <a:ext cx="44475" cy="44475"/>
            </a:xfrm>
            <a:custGeom>
              <a:rect b="b" l="l" r="r" t="t"/>
              <a:pathLst>
                <a:path extrusionOk="0" fill="none" h="1779" w="1779">
                  <a:moveTo>
                    <a:pt x="1778" y="1778"/>
                  </a:moveTo>
                  <a:lnTo>
                    <a:pt x="0"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81"/>
            <p:cNvSpPr/>
            <p:nvPr/>
          </p:nvSpPr>
          <p:spPr>
            <a:xfrm>
              <a:off x="1944375" y="1947225"/>
              <a:ext cx="101725" cy="101700"/>
            </a:xfrm>
            <a:custGeom>
              <a:rect b="b" l="l" r="r" t="t"/>
              <a:pathLst>
                <a:path extrusionOk="0" fill="none" h="4068" w="4069">
                  <a:moveTo>
                    <a:pt x="1" y="49"/>
                  </a:moveTo>
                  <a:lnTo>
                    <a:pt x="1" y="49"/>
                  </a:lnTo>
                  <a:lnTo>
                    <a:pt x="25" y="0"/>
                  </a:lnTo>
                  <a:lnTo>
                    <a:pt x="25" y="0"/>
                  </a:lnTo>
                  <a:lnTo>
                    <a:pt x="4068" y="4043"/>
                  </a:lnTo>
                  <a:lnTo>
                    <a:pt x="4068" y="4043"/>
                  </a:lnTo>
                  <a:lnTo>
                    <a:pt x="4068" y="4043"/>
                  </a:lnTo>
                  <a:lnTo>
                    <a:pt x="4020" y="4068"/>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6" name="Google Shape;566;p81"/>
          <p:cNvGrpSpPr/>
          <p:nvPr/>
        </p:nvGrpSpPr>
        <p:grpSpPr>
          <a:xfrm>
            <a:off x="2032941" y="1499318"/>
            <a:ext cx="369505" cy="369505"/>
            <a:chOff x="2594050" y="1631825"/>
            <a:chExt cx="439625" cy="439625"/>
          </a:xfrm>
        </p:grpSpPr>
        <p:sp>
          <p:nvSpPr>
            <p:cNvPr id="567" name="Google Shape;567;p81"/>
            <p:cNvSpPr/>
            <p:nvPr/>
          </p:nvSpPr>
          <p:spPr>
            <a:xfrm>
              <a:off x="2594050" y="1883300"/>
              <a:ext cx="188175" cy="188150"/>
            </a:xfrm>
            <a:custGeom>
              <a:rect b="b" l="l" r="r" t="t"/>
              <a:pathLst>
                <a:path extrusionOk="0" fill="none" h="7526" w="7527">
                  <a:moveTo>
                    <a:pt x="5992" y="0"/>
                  </a:moveTo>
                  <a:lnTo>
                    <a:pt x="537" y="6430"/>
                  </a:lnTo>
                  <a:lnTo>
                    <a:pt x="1" y="7526"/>
                  </a:lnTo>
                  <a:lnTo>
                    <a:pt x="1097" y="6990"/>
                  </a:lnTo>
                  <a:lnTo>
                    <a:pt x="7526" y="1534"/>
                  </a:lnTo>
                  <a:lnTo>
                    <a:pt x="5992" y="0"/>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81"/>
            <p:cNvSpPr/>
            <p:nvPr/>
          </p:nvSpPr>
          <p:spPr>
            <a:xfrm>
              <a:off x="2857700" y="1631825"/>
              <a:ext cx="175975" cy="176000"/>
            </a:xfrm>
            <a:custGeom>
              <a:rect b="b" l="l" r="r" t="t"/>
              <a:pathLst>
                <a:path extrusionOk="0" fill="none" h="7040" w="7039">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81"/>
            <p:cNvSpPr/>
            <p:nvPr/>
          </p:nvSpPr>
          <p:spPr>
            <a:xfrm>
              <a:off x="2662850" y="1699400"/>
              <a:ext cx="303250" cy="303250"/>
            </a:xfrm>
            <a:custGeom>
              <a:rect b="b" l="l" r="r" t="t"/>
              <a:pathLst>
                <a:path extrusionOk="0" fill="none" h="12130" w="1213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81"/>
            <p:cNvSpPr/>
            <p:nvPr/>
          </p:nvSpPr>
          <p:spPr>
            <a:xfrm>
              <a:off x="2801675" y="1740825"/>
              <a:ext cx="49950" cy="49950"/>
            </a:xfrm>
            <a:custGeom>
              <a:rect b="b" l="l" r="r" t="t"/>
              <a:pathLst>
                <a:path extrusionOk="0" fill="none" h="1998" w="1998">
                  <a:moveTo>
                    <a:pt x="1" y="1997"/>
                  </a:moveTo>
                  <a:lnTo>
                    <a:pt x="1998"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1" name="Google Shape;571;p81"/>
          <p:cNvSpPr/>
          <p:nvPr/>
        </p:nvSpPr>
        <p:spPr>
          <a:xfrm>
            <a:off x="2614399" y="1515740"/>
            <a:ext cx="336767" cy="336767"/>
          </a:xfrm>
          <a:custGeom>
            <a:rect b="b" l="l" r="r" t="t"/>
            <a:pathLst>
              <a:path extrusionOk="0" fill="none" h="16027" w="16027">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2" name="Google Shape;572;p81"/>
          <p:cNvGrpSpPr/>
          <p:nvPr/>
        </p:nvGrpSpPr>
        <p:grpSpPr>
          <a:xfrm>
            <a:off x="3197706" y="1471687"/>
            <a:ext cx="299911" cy="424768"/>
            <a:chOff x="3979850" y="1598950"/>
            <a:chExt cx="356825" cy="505375"/>
          </a:xfrm>
        </p:grpSpPr>
        <p:sp>
          <p:nvSpPr>
            <p:cNvPr id="573" name="Google Shape;573;p81"/>
            <p:cNvSpPr/>
            <p:nvPr/>
          </p:nvSpPr>
          <p:spPr>
            <a:xfrm>
              <a:off x="3979850" y="1602600"/>
              <a:ext cx="44475" cy="501725"/>
            </a:xfrm>
            <a:custGeom>
              <a:rect b="b" l="l" r="r" t="t"/>
              <a:pathLst>
                <a:path extrusionOk="0" fill="none" h="20069" w="1779">
                  <a:moveTo>
                    <a:pt x="1778" y="20069"/>
                  </a:moveTo>
                  <a:lnTo>
                    <a:pt x="1778" y="488"/>
                  </a:lnTo>
                  <a:lnTo>
                    <a:pt x="1778" y="488"/>
                  </a:lnTo>
                  <a:lnTo>
                    <a:pt x="1778" y="390"/>
                  </a:lnTo>
                  <a:lnTo>
                    <a:pt x="1730" y="293"/>
                  </a:lnTo>
                  <a:lnTo>
                    <a:pt x="1705" y="220"/>
                  </a:lnTo>
                  <a:lnTo>
                    <a:pt x="1632" y="147"/>
                  </a:lnTo>
                  <a:lnTo>
                    <a:pt x="1559" y="74"/>
                  </a:lnTo>
                  <a:lnTo>
                    <a:pt x="1486" y="25"/>
                  </a:lnTo>
                  <a:lnTo>
                    <a:pt x="1389" y="0"/>
                  </a:lnTo>
                  <a:lnTo>
                    <a:pt x="1291" y="0"/>
                  </a:lnTo>
                  <a:lnTo>
                    <a:pt x="488" y="0"/>
                  </a:lnTo>
                  <a:lnTo>
                    <a:pt x="488" y="0"/>
                  </a:lnTo>
                  <a:lnTo>
                    <a:pt x="390" y="0"/>
                  </a:lnTo>
                  <a:lnTo>
                    <a:pt x="293" y="25"/>
                  </a:lnTo>
                  <a:lnTo>
                    <a:pt x="220" y="74"/>
                  </a:lnTo>
                  <a:lnTo>
                    <a:pt x="147" y="147"/>
                  </a:lnTo>
                  <a:lnTo>
                    <a:pt x="98" y="220"/>
                  </a:lnTo>
                  <a:lnTo>
                    <a:pt x="49" y="293"/>
                  </a:lnTo>
                  <a:lnTo>
                    <a:pt x="25" y="390"/>
                  </a:lnTo>
                  <a:lnTo>
                    <a:pt x="1" y="488"/>
                  </a:lnTo>
                  <a:lnTo>
                    <a:pt x="1" y="20069"/>
                  </a:lnTo>
                  <a:lnTo>
                    <a:pt x="1778" y="20069"/>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81"/>
            <p:cNvSpPr/>
            <p:nvPr/>
          </p:nvSpPr>
          <p:spPr>
            <a:xfrm>
              <a:off x="4037075" y="1598950"/>
              <a:ext cx="299600" cy="228950"/>
            </a:xfrm>
            <a:custGeom>
              <a:rect b="b" l="l" r="r" t="t"/>
              <a:pathLst>
                <a:path extrusionOk="0" fill="none" h="9158" w="11984">
                  <a:moveTo>
                    <a:pt x="1" y="8403"/>
                  </a:moveTo>
                  <a:lnTo>
                    <a:pt x="1" y="8403"/>
                  </a:lnTo>
                  <a:lnTo>
                    <a:pt x="366" y="8184"/>
                  </a:lnTo>
                  <a:lnTo>
                    <a:pt x="732" y="8013"/>
                  </a:lnTo>
                  <a:lnTo>
                    <a:pt x="1097" y="7867"/>
                  </a:lnTo>
                  <a:lnTo>
                    <a:pt x="1438" y="7770"/>
                  </a:lnTo>
                  <a:lnTo>
                    <a:pt x="1803" y="7696"/>
                  </a:lnTo>
                  <a:lnTo>
                    <a:pt x="2168" y="7672"/>
                  </a:lnTo>
                  <a:lnTo>
                    <a:pt x="2534" y="7648"/>
                  </a:lnTo>
                  <a:lnTo>
                    <a:pt x="2875" y="7672"/>
                  </a:lnTo>
                  <a:lnTo>
                    <a:pt x="3240" y="7696"/>
                  </a:lnTo>
                  <a:lnTo>
                    <a:pt x="3605" y="7745"/>
                  </a:lnTo>
                  <a:lnTo>
                    <a:pt x="3971" y="7818"/>
                  </a:lnTo>
                  <a:lnTo>
                    <a:pt x="4312" y="7891"/>
                  </a:lnTo>
                  <a:lnTo>
                    <a:pt x="5042" y="8111"/>
                  </a:lnTo>
                  <a:lnTo>
                    <a:pt x="5749" y="8330"/>
                  </a:lnTo>
                  <a:lnTo>
                    <a:pt x="6479" y="8549"/>
                  </a:lnTo>
                  <a:lnTo>
                    <a:pt x="7186" y="8768"/>
                  </a:lnTo>
                  <a:lnTo>
                    <a:pt x="7916" y="8963"/>
                  </a:lnTo>
                  <a:lnTo>
                    <a:pt x="8282" y="9036"/>
                  </a:lnTo>
                  <a:lnTo>
                    <a:pt x="8623" y="9085"/>
                  </a:lnTo>
                  <a:lnTo>
                    <a:pt x="8988" y="9133"/>
                  </a:lnTo>
                  <a:lnTo>
                    <a:pt x="9353" y="9158"/>
                  </a:lnTo>
                  <a:lnTo>
                    <a:pt x="9719" y="9133"/>
                  </a:lnTo>
                  <a:lnTo>
                    <a:pt x="10059" y="9109"/>
                  </a:lnTo>
                  <a:lnTo>
                    <a:pt x="10425" y="9060"/>
                  </a:lnTo>
                  <a:lnTo>
                    <a:pt x="10790" y="8963"/>
                  </a:lnTo>
                  <a:lnTo>
                    <a:pt x="11155" y="8841"/>
                  </a:lnTo>
                  <a:lnTo>
                    <a:pt x="11496" y="8671"/>
                  </a:lnTo>
                  <a:lnTo>
                    <a:pt x="11496" y="8671"/>
                  </a:lnTo>
                  <a:lnTo>
                    <a:pt x="11667" y="8573"/>
                  </a:lnTo>
                  <a:lnTo>
                    <a:pt x="11789" y="8476"/>
                  </a:lnTo>
                  <a:lnTo>
                    <a:pt x="11862" y="8354"/>
                  </a:lnTo>
                  <a:lnTo>
                    <a:pt x="11935" y="8232"/>
                  </a:lnTo>
                  <a:lnTo>
                    <a:pt x="11984" y="8111"/>
                  </a:lnTo>
                  <a:lnTo>
                    <a:pt x="11984" y="7989"/>
                  </a:lnTo>
                  <a:lnTo>
                    <a:pt x="11935" y="7891"/>
                  </a:lnTo>
                  <a:lnTo>
                    <a:pt x="11886" y="7794"/>
                  </a:lnTo>
                  <a:lnTo>
                    <a:pt x="11886" y="7794"/>
                  </a:lnTo>
                  <a:lnTo>
                    <a:pt x="11496" y="7404"/>
                  </a:lnTo>
                  <a:lnTo>
                    <a:pt x="11107" y="6941"/>
                  </a:lnTo>
                  <a:lnTo>
                    <a:pt x="10741" y="6454"/>
                  </a:lnTo>
                  <a:lnTo>
                    <a:pt x="10352" y="5943"/>
                  </a:lnTo>
                  <a:lnTo>
                    <a:pt x="10352" y="5943"/>
                  </a:lnTo>
                  <a:lnTo>
                    <a:pt x="10279" y="5797"/>
                  </a:lnTo>
                  <a:lnTo>
                    <a:pt x="10230" y="5651"/>
                  </a:lnTo>
                  <a:lnTo>
                    <a:pt x="10206" y="5480"/>
                  </a:lnTo>
                  <a:lnTo>
                    <a:pt x="10181" y="5285"/>
                  </a:lnTo>
                  <a:lnTo>
                    <a:pt x="10206" y="5115"/>
                  </a:lnTo>
                  <a:lnTo>
                    <a:pt x="10230" y="4944"/>
                  </a:lnTo>
                  <a:lnTo>
                    <a:pt x="10279" y="4774"/>
                  </a:lnTo>
                  <a:lnTo>
                    <a:pt x="10352" y="4603"/>
                  </a:lnTo>
                  <a:lnTo>
                    <a:pt x="10352" y="4603"/>
                  </a:lnTo>
                  <a:lnTo>
                    <a:pt x="10741" y="3873"/>
                  </a:lnTo>
                  <a:lnTo>
                    <a:pt x="11107" y="3118"/>
                  </a:lnTo>
                  <a:lnTo>
                    <a:pt x="11496" y="2338"/>
                  </a:lnTo>
                  <a:lnTo>
                    <a:pt x="11886" y="1486"/>
                  </a:lnTo>
                  <a:lnTo>
                    <a:pt x="11886" y="1486"/>
                  </a:lnTo>
                  <a:lnTo>
                    <a:pt x="11959" y="1315"/>
                  </a:lnTo>
                  <a:lnTo>
                    <a:pt x="11984" y="1169"/>
                  </a:lnTo>
                  <a:lnTo>
                    <a:pt x="11984" y="1048"/>
                  </a:lnTo>
                  <a:lnTo>
                    <a:pt x="11935" y="975"/>
                  </a:lnTo>
                  <a:lnTo>
                    <a:pt x="11862" y="950"/>
                  </a:lnTo>
                  <a:lnTo>
                    <a:pt x="11789" y="926"/>
                  </a:lnTo>
                  <a:lnTo>
                    <a:pt x="11667" y="975"/>
                  </a:lnTo>
                  <a:lnTo>
                    <a:pt x="11496" y="1023"/>
                  </a:lnTo>
                  <a:lnTo>
                    <a:pt x="11496" y="1023"/>
                  </a:lnTo>
                  <a:lnTo>
                    <a:pt x="11155" y="1194"/>
                  </a:lnTo>
                  <a:lnTo>
                    <a:pt x="10790" y="1315"/>
                  </a:lnTo>
                  <a:lnTo>
                    <a:pt x="10425" y="1413"/>
                  </a:lnTo>
                  <a:lnTo>
                    <a:pt x="10059" y="1462"/>
                  </a:lnTo>
                  <a:lnTo>
                    <a:pt x="9719" y="1510"/>
                  </a:lnTo>
                  <a:lnTo>
                    <a:pt x="9353" y="1510"/>
                  </a:lnTo>
                  <a:lnTo>
                    <a:pt x="8988" y="1486"/>
                  </a:lnTo>
                  <a:lnTo>
                    <a:pt x="8623" y="1462"/>
                  </a:lnTo>
                  <a:lnTo>
                    <a:pt x="8282" y="1389"/>
                  </a:lnTo>
                  <a:lnTo>
                    <a:pt x="7916" y="1315"/>
                  </a:lnTo>
                  <a:lnTo>
                    <a:pt x="7186" y="1145"/>
                  </a:lnTo>
                  <a:lnTo>
                    <a:pt x="6479" y="926"/>
                  </a:lnTo>
                  <a:lnTo>
                    <a:pt x="5749" y="682"/>
                  </a:lnTo>
                  <a:lnTo>
                    <a:pt x="5042" y="463"/>
                  </a:lnTo>
                  <a:lnTo>
                    <a:pt x="4312" y="268"/>
                  </a:lnTo>
                  <a:lnTo>
                    <a:pt x="3971" y="171"/>
                  </a:lnTo>
                  <a:lnTo>
                    <a:pt x="3605" y="98"/>
                  </a:lnTo>
                  <a:lnTo>
                    <a:pt x="3240" y="49"/>
                  </a:lnTo>
                  <a:lnTo>
                    <a:pt x="2875" y="25"/>
                  </a:lnTo>
                  <a:lnTo>
                    <a:pt x="2534" y="0"/>
                  </a:lnTo>
                  <a:lnTo>
                    <a:pt x="2168" y="25"/>
                  </a:lnTo>
                  <a:lnTo>
                    <a:pt x="1803" y="73"/>
                  </a:lnTo>
                  <a:lnTo>
                    <a:pt x="1438" y="122"/>
                  </a:lnTo>
                  <a:lnTo>
                    <a:pt x="1097" y="244"/>
                  </a:lnTo>
                  <a:lnTo>
                    <a:pt x="732" y="366"/>
                  </a:lnTo>
                  <a:lnTo>
                    <a:pt x="366" y="536"/>
                  </a:lnTo>
                  <a:lnTo>
                    <a:pt x="1" y="755"/>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5" name="Google Shape;575;p81"/>
          <p:cNvGrpSpPr/>
          <p:nvPr/>
        </p:nvGrpSpPr>
        <p:grpSpPr>
          <a:xfrm>
            <a:off x="3715096" y="1562776"/>
            <a:ext cx="395098" cy="242589"/>
            <a:chOff x="4595425" y="1707325"/>
            <a:chExt cx="470075" cy="288625"/>
          </a:xfrm>
        </p:grpSpPr>
        <p:sp>
          <p:nvSpPr>
            <p:cNvPr id="576" name="Google Shape;576;p81"/>
            <p:cNvSpPr/>
            <p:nvPr/>
          </p:nvSpPr>
          <p:spPr>
            <a:xfrm>
              <a:off x="4809750" y="1707325"/>
              <a:ext cx="41425" cy="41425"/>
            </a:xfrm>
            <a:custGeom>
              <a:rect b="b" l="l" r="r" t="t"/>
              <a:pathLst>
                <a:path extrusionOk="0" fill="none" h="1657" w="1657">
                  <a:moveTo>
                    <a:pt x="0" y="829"/>
                  </a:moveTo>
                  <a:lnTo>
                    <a:pt x="0" y="829"/>
                  </a:lnTo>
                  <a:lnTo>
                    <a:pt x="25" y="658"/>
                  </a:lnTo>
                  <a:lnTo>
                    <a:pt x="73" y="512"/>
                  </a:lnTo>
                  <a:lnTo>
                    <a:pt x="146" y="366"/>
                  </a:lnTo>
                  <a:lnTo>
                    <a:pt x="244" y="244"/>
                  </a:lnTo>
                  <a:lnTo>
                    <a:pt x="366" y="147"/>
                  </a:lnTo>
                  <a:lnTo>
                    <a:pt x="512" y="74"/>
                  </a:lnTo>
                  <a:lnTo>
                    <a:pt x="658" y="25"/>
                  </a:lnTo>
                  <a:lnTo>
                    <a:pt x="828" y="1"/>
                  </a:lnTo>
                  <a:lnTo>
                    <a:pt x="828" y="1"/>
                  </a:lnTo>
                  <a:lnTo>
                    <a:pt x="999" y="25"/>
                  </a:lnTo>
                  <a:lnTo>
                    <a:pt x="1145" y="74"/>
                  </a:lnTo>
                  <a:lnTo>
                    <a:pt x="1291" y="147"/>
                  </a:lnTo>
                  <a:lnTo>
                    <a:pt x="1413" y="244"/>
                  </a:lnTo>
                  <a:lnTo>
                    <a:pt x="1510" y="366"/>
                  </a:lnTo>
                  <a:lnTo>
                    <a:pt x="1583" y="512"/>
                  </a:lnTo>
                  <a:lnTo>
                    <a:pt x="1632" y="658"/>
                  </a:lnTo>
                  <a:lnTo>
                    <a:pt x="1656" y="829"/>
                  </a:lnTo>
                  <a:lnTo>
                    <a:pt x="1656" y="829"/>
                  </a:lnTo>
                  <a:lnTo>
                    <a:pt x="1632" y="999"/>
                  </a:lnTo>
                  <a:lnTo>
                    <a:pt x="1583" y="1170"/>
                  </a:lnTo>
                  <a:lnTo>
                    <a:pt x="1510" y="1291"/>
                  </a:lnTo>
                  <a:lnTo>
                    <a:pt x="1413" y="1413"/>
                  </a:lnTo>
                  <a:lnTo>
                    <a:pt x="1291" y="1535"/>
                  </a:lnTo>
                  <a:lnTo>
                    <a:pt x="1145" y="1608"/>
                  </a:lnTo>
                  <a:lnTo>
                    <a:pt x="999" y="1657"/>
                  </a:lnTo>
                  <a:lnTo>
                    <a:pt x="828" y="1657"/>
                  </a:lnTo>
                  <a:lnTo>
                    <a:pt x="828" y="1657"/>
                  </a:lnTo>
                  <a:lnTo>
                    <a:pt x="658" y="1657"/>
                  </a:lnTo>
                  <a:lnTo>
                    <a:pt x="512" y="1608"/>
                  </a:lnTo>
                  <a:lnTo>
                    <a:pt x="366" y="1535"/>
                  </a:lnTo>
                  <a:lnTo>
                    <a:pt x="244" y="1413"/>
                  </a:lnTo>
                  <a:lnTo>
                    <a:pt x="146" y="1291"/>
                  </a:lnTo>
                  <a:lnTo>
                    <a:pt x="73" y="1170"/>
                  </a:lnTo>
                  <a:lnTo>
                    <a:pt x="25" y="999"/>
                  </a:lnTo>
                  <a:lnTo>
                    <a:pt x="0" y="829"/>
                  </a:lnTo>
                  <a:lnTo>
                    <a:pt x="0" y="829"/>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81"/>
            <p:cNvSpPr/>
            <p:nvPr/>
          </p:nvSpPr>
          <p:spPr>
            <a:xfrm>
              <a:off x="5024075" y="1761525"/>
              <a:ext cx="41425" cy="41425"/>
            </a:xfrm>
            <a:custGeom>
              <a:rect b="b" l="l" r="r" t="t"/>
              <a:pathLst>
                <a:path extrusionOk="0" fill="none" h="1657" w="1657">
                  <a:moveTo>
                    <a:pt x="0" y="828"/>
                  </a:moveTo>
                  <a:lnTo>
                    <a:pt x="0" y="828"/>
                  </a:lnTo>
                  <a:lnTo>
                    <a:pt x="25" y="682"/>
                  </a:lnTo>
                  <a:lnTo>
                    <a:pt x="73" y="512"/>
                  </a:lnTo>
                  <a:lnTo>
                    <a:pt x="146" y="365"/>
                  </a:lnTo>
                  <a:lnTo>
                    <a:pt x="244" y="244"/>
                  </a:lnTo>
                  <a:lnTo>
                    <a:pt x="366" y="146"/>
                  </a:lnTo>
                  <a:lnTo>
                    <a:pt x="512" y="73"/>
                  </a:lnTo>
                  <a:lnTo>
                    <a:pt x="658" y="24"/>
                  </a:lnTo>
                  <a:lnTo>
                    <a:pt x="828" y="0"/>
                  </a:lnTo>
                  <a:lnTo>
                    <a:pt x="828" y="0"/>
                  </a:lnTo>
                  <a:lnTo>
                    <a:pt x="999" y="24"/>
                  </a:lnTo>
                  <a:lnTo>
                    <a:pt x="1145" y="73"/>
                  </a:lnTo>
                  <a:lnTo>
                    <a:pt x="1291" y="146"/>
                  </a:lnTo>
                  <a:lnTo>
                    <a:pt x="1413" y="244"/>
                  </a:lnTo>
                  <a:lnTo>
                    <a:pt x="1510" y="365"/>
                  </a:lnTo>
                  <a:lnTo>
                    <a:pt x="1583" y="512"/>
                  </a:lnTo>
                  <a:lnTo>
                    <a:pt x="1632" y="682"/>
                  </a:lnTo>
                  <a:lnTo>
                    <a:pt x="1656" y="828"/>
                  </a:lnTo>
                  <a:lnTo>
                    <a:pt x="1656" y="828"/>
                  </a:lnTo>
                  <a:lnTo>
                    <a:pt x="1632" y="999"/>
                  </a:lnTo>
                  <a:lnTo>
                    <a:pt x="1583" y="1169"/>
                  </a:lnTo>
                  <a:lnTo>
                    <a:pt x="1510" y="1291"/>
                  </a:lnTo>
                  <a:lnTo>
                    <a:pt x="1413" y="1413"/>
                  </a:lnTo>
                  <a:lnTo>
                    <a:pt x="1291" y="1534"/>
                  </a:lnTo>
                  <a:lnTo>
                    <a:pt x="1145" y="1608"/>
                  </a:lnTo>
                  <a:lnTo>
                    <a:pt x="999" y="1656"/>
                  </a:lnTo>
                  <a:lnTo>
                    <a:pt x="828" y="1656"/>
                  </a:lnTo>
                  <a:lnTo>
                    <a:pt x="828" y="1656"/>
                  </a:lnTo>
                  <a:lnTo>
                    <a:pt x="658" y="1656"/>
                  </a:lnTo>
                  <a:lnTo>
                    <a:pt x="512" y="1608"/>
                  </a:lnTo>
                  <a:lnTo>
                    <a:pt x="366" y="1534"/>
                  </a:lnTo>
                  <a:lnTo>
                    <a:pt x="244" y="1413"/>
                  </a:lnTo>
                  <a:lnTo>
                    <a:pt x="146" y="1291"/>
                  </a:lnTo>
                  <a:lnTo>
                    <a:pt x="73" y="1169"/>
                  </a:lnTo>
                  <a:lnTo>
                    <a:pt x="25" y="999"/>
                  </a:lnTo>
                  <a:lnTo>
                    <a:pt x="0" y="828"/>
                  </a:lnTo>
                  <a:lnTo>
                    <a:pt x="0" y="828"/>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81"/>
            <p:cNvSpPr/>
            <p:nvPr/>
          </p:nvSpPr>
          <p:spPr>
            <a:xfrm>
              <a:off x="4628900" y="1760300"/>
              <a:ext cx="403100" cy="177825"/>
            </a:xfrm>
            <a:custGeom>
              <a:rect b="b" l="l" r="r" t="t"/>
              <a:pathLst>
                <a:path extrusionOk="0" fill="none" h="7113" w="16124">
                  <a:moveTo>
                    <a:pt x="14663" y="7112"/>
                  </a:moveTo>
                  <a:lnTo>
                    <a:pt x="16124" y="2095"/>
                  </a:lnTo>
                  <a:lnTo>
                    <a:pt x="16124" y="2095"/>
                  </a:lnTo>
                  <a:lnTo>
                    <a:pt x="16002" y="2046"/>
                  </a:lnTo>
                  <a:lnTo>
                    <a:pt x="15880" y="1973"/>
                  </a:lnTo>
                  <a:lnTo>
                    <a:pt x="15759" y="1876"/>
                  </a:lnTo>
                  <a:lnTo>
                    <a:pt x="15661" y="1778"/>
                  </a:lnTo>
                  <a:lnTo>
                    <a:pt x="11131" y="3434"/>
                  </a:lnTo>
                  <a:lnTo>
                    <a:pt x="8403" y="0"/>
                  </a:lnTo>
                  <a:lnTo>
                    <a:pt x="8403" y="0"/>
                  </a:lnTo>
                  <a:lnTo>
                    <a:pt x="8233" y="25"/>
                  </a:lnTo>
                  <a:lnTo>
                    <a:pt x="8062" y="25"/>
                  </a:lnTo>
                  <a:lnTo>
                    <a:pt x="8062" y="25"/>
                  </a:lnTo>
                  <a:lnTo>
                    <a:pt x="7892" y="25"/>
                  </a:lnTo>
                  <a:lnTo>
                    <a:pt x="7721" y="0"/>
                  </a:lnTo>
                  <a:lnTo>
                    <a:pt x="4994" y="3434"/>
                  </a:lnTo>
                  <a:lnTo>
                    <a:pt x="464" y="1778"/>
                  </a:lnTo>
                  <a:lnTo>
                    <a:pt x="464" y="1778"/>
                  </a:lnTo>
                  <a:lnTo>
                    <a:pt x="366" y="1876"/>
                  </a:lnTo>
                  <a:lnTo>
                    <a:pt x="244" y="1973"/>
                  </a:lnTo>
                  <a:lnTo>
                    <a:pt x="123" y="2046"/>
                  </a:lnTo>
                  <a:lnTo>
                    <a:pt x="1" y="2095"/>
                  </a:lnTo>
                  <a:lnTo>
                    <a:pt x="1462" y="7112"/>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81"/>
            <p:cNvSpPr/>
            <p:nvPr/>
          </p:nvSpPr>
          <p:spPr>
            <a:xfrm>
              <a:off x="4595425" y="1761525"/>
              <a:ext cx="41425" cy="41425"/>
            </a:xfrm>
            <a:custGeom>
              <a:rect b="b" l="l" r="r" t="t"/>
              <a:pathLst>
                <a:path extrusionOk="0" fill="none" h="1657" w="1657">
                  <a:moveTo>
                    <a:pt x="0" y="828"/>
                  </a:moveTo>
                  <a:lnTo>
                    <a:pt x="0" y="828"/>
                  </a:lnTo>
                  <a:lnTo>
                    <a:pt x="25" y="682"/>
                  </a:lnTo>
                  <a:lnTo>
                    <a:pt x="73" y="512"/>
                  </a:lnTo>
                  <a:lnTo>
                    <a:pt x="146" y="365"/>
                  </a:lnTo>
                  <a:lnTo>
                    <a:pt x="244" y="244"/>
                  </a:lnTo>
                  <a:lnTo>
                    <a:pt x="366" y="146"/>
                  </a:lnTo>
                  <a:lnTo>
                    <a:pt x="512" y="73"/>
                  </a:lnTo>
                  <a:lnTo>
                    <a:pt x="658" y="24"/>
                  </a:lnTo>
                  <a:lnTo>
                    <a:pt x="828" y="0"/>
                  </a:lnTo>
                  <a:lnTo>
                    <a:pt x="828" y="0"/>
                  </a:lnTo>
                  <a:lnTo>
                    <a:pt x="999" y="24"/>
                  </a:lnTo>
                  <a:lnTo>
                    <a:pt x="1145" y="73"/>
                  </a:lnTo>
                  <a:lnTo>
                    <a:pt x="1291" y="146"/>
                  </a:lnTo>
                  <a:lnTo>
                    <a:pt x="1413" y="244"/>
                  </a:lnTo>
                  <a:lnTo>
                    <a:pt x="1510" y="365"/>
                  </a:lnTo>
                  <a:lnTo>
                    <a:pt x="1583" y="512"/>
                  </a:lnTo>
                  <a:lnTo>
                    <a:pt x="1632" y="682"/>
                  </a:lnTo>
                  <a:lnTo>
                    <a:pt x="1657" y="828"/>
                  </a:lnTo>
                  <a:lnTo>
                    <a:pt x="1657" y="828"/>
                  </a:lnTo>
                  <a:lnTo>
                    <a:pt x="1632" y="999"/>
                  </a:lnTo>
                  <a:lnTo>
                    <a:pt x="1583" y="1169"/>
                  </a:lnTo>
                  <a:lnTo>
                    <a:pt x="1510" y="1291"/>
                  </a:lnTo>
                  <a:lnTo>
                    <a:pt x="1413" y="1413"/>
                  </a:lnTo>
                  <a:lnTo>
                    <a:pt x="1291" y="1534"/>
                  </a:lnTo>
                  <a:lnTo>
                    <a:pt x="1145" y="1608"/>
                  </a:lnTo>
                  <a:lnTo>
                    <a:pt x="999" y="1656"/>
                  </a:lnTo>
                  <a:lnTo>
                    <a:pt x="828" y="1656"/>
                  </a:lnTo>
                  <a:lnTo>
                    <a:pt x="828" y="1656"/>
                  </a:lnTo>
                  <a:lnTo>
                    <a:pt x="658" y="1656"/>
                  </a:lnTo>
                  <a:lnTo>
                    <a:pt x="512" y="1608"/>
                  </a:lnTo>
                  <a:lnTo>
                    <a:pt x="366" y="1534"/>
                  </a:lnTo>
                  <a:lnTo>
                    <a:pt x="244" y="1413"/>
                  </a:lnTo>
                  <a:lnTo>
                    <a:pt x="146" y="1291"/>
                  </a:lnTo>
                  <a:lnTo>
                    <a:pt x="73" y="1169"/>
                  </a:lnTo>
                  <a:lnTo>
                    <a:pt x="25" y="999"/>
                  </a:lnTo>
                  <a:lnTo>
                    <a:pt x="0" y="828"/>
                  </a:lnTo>
                  <a:lnTo>
                    <a:pt x="0" y="828"/>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81"/>
            <p:cNvSpPr/>
            <p:nvPr/>
          </p:nvSpPr>
          <p:spPr>
            <a:xfrm>
              <a:off x="4667275" y="1951475"/>
              <a:ext cx="326375" cy="44475"/>
            </a:xfrm>
            <a:custGeom>
              <a:rect b="b" l="l" r="r" t="t"/>
              <a:pathLst>
                <a:path extrusionOk="0" fill="none" h="1779" w="13055">
                  <a:moveTo>
                    <a:pt x="6527" y="1535"/>
                  </a:moveTo>
                  <a:lnTo>
                    <a:pt x="6527" y="1535"/>
                  </a:lnTo>
                  <a:lnTo>
                    <a:pt x="8232" y="1535"/>
                  </a:lnTo>
                  <a:lnTo>
                    <a:pt x="9815" y="1584"/>
                  </a:lnTo>
                  <a:lnTo>
                    <a:pt x="11252" y="1657"/>
                  </a:lnTo>
                  <a:lnTo>
                    <a:pt x="12543" y="1779"/>
                  </a:lnTo>
                  <a:lnTo>
                    <a:pt x="13054" y="1"/>
                  </a:lnTo>
                  <a:lnTo>
                    <a:pt x="0" y="1"/>
                  </a:lnTo>
                  <a:lnTo>
                    <a:pt x="512" y="1779"/>
                  </a:lnTo>
                  <a:lnTo>
                    <a:pt x="512" y="1779"/>
                  </a:lnTo>
                  <a:lnTo>
                    <a:pt x="1803" y="1681"/>
                  </a:lnTo>
                  <a:lnTo>
                    <a:pt x="3239" y="1584"/>
                  </a:lnTo>
                  <a:lnTo>
                    <a:pt x="4823" y="1535"/>
                  </a:lnTo>
                  <a:lnTo>
                    <a:pt x="6527" y="1535"/>
                  </a:lnTo>
                  <a:lnTo>
                    <a:pt x="6527" y="1535"/>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1" name="Google Shape;581;p81"/>
          <p:cNvGrpSpPr/>
          <p:nvPr/>
        </p:nvGrpSpPr>
        <p:grpSpPr>
          <a:xfrm>
            <a:off x="4299013" y="1503416"/>
            <a:ext cx="357234" cy="361310"/>
            <a:chOff x="5290150" y="1636700"/>
            <a:chExt cx="425025" cy="429875"/>
          </a:xfrm>
        </p:grpSpPr>
        <p:sp>
          <p:nvSpPr>
            <p:cNvPr id="582" name="Google Shape;582;p81"/>
            <p:cNvSpPr/>
            <p:nvPr/>
          </p:nvSpPr>
          <p:spPr>
            <a:xfrm>
              <a:off x="5396700" y="1939925"/>
              <a:ext cx="211900" cy="126650"/>
            </a:xfrm>
            <a:custGeom>
              <a:rect b="b" l="l" r="r" t="t"/>
              <a:pathLst>
                <a:path extrusionOk="0" fill="none" h="5066" w="8476">
                  <a:moveTo>
                    <a:pt x="3167" y="0"/>
                  </a:moveTo>
                  <a:lnTo>
                    <a:pt x="3167" y="2825"/>
                  </a:lnTo>
                  <a:lnTo>
                    <a:pt x="3167" y="2825"/>
                  </a:lnTo>
                  <a:lnTo>
                    <a:pt x="2606" y="2947"/>
                  </a:lnTo>
                  <a:lnTo>
                    <a:pt x="2071" y="3093"/>
                  </a:lnTo>
                  <a:lnTo>
                    <a:pt x="1584" y="3288"/>
                  </a:lnTo>
                  <a:lnTo>
                    <a:pt x="1145" y="3483"/>
                  </a:lnTo>
                  <a:lnTo>
                    <a:pt x="780" y="3702"/>
                  </a:lnTo>
                  <a:lnTo>
                    <a:pt x="609" y="3848"/>
                  </a:lnTo>
                  <a:lnTo>
                    <a:pt x="463" y="3970"/>
                  </a:lnTo>
                  <a:lnTo>
                    <a:pt x="317" y="4116"/>
                  </a:lnTo>
                  <a:lnTo>
                    <a:pt x="195" y="4262"/>
                  </a:lnTo>
                  <a:lnTo>
                    <a:pt x="74" y="4408"/>
                  </a:lnTo>
                  <a:lnTo>
                    <a:pt x="0" y="4579"/>
                  </a:lnTo>
                  <a:lnTo>
                    <a:pt x="0" y="4579"/>
                  </a:lnTo>
                  <a:lnTo>
                    <a:pt x="171" y="4652"/>
                  </a:lnTo>
                  <a:lnTo>
                    <a:pt x="414" y="4725"/>
                  </a:lnTo>
                  <a:lnTo>
                    <a:pt x="780" y="4822"/>
                  </a:lnTo>
                  <a:lnTo>
                    <a:pt x="1340" y="4895"/>
                  </a:lnTo>
                  <a:lnTo>
                    <a:pt x="2095" y="4993"/>
                  </a:lnTo>
                  <a:lnTo>
                    <a:pt x="3045" y="5042"/>
                  </a:lnTo>
                  <a:lnTo>
                    <a:pt x="4238" y="5066"/>
                  </a:lnTo>
                  <a:lnTo>
                    <a:pt x="4238" y="5066"/>
                  </a:lnTo>
                  <a:lnTo>
                    <a:pt x="5432" y="5042"/>
                  </a:lnTo>
                  <a:lnTo>
                    <a:pt x="6381" y="4993"/>
                  </a:lnTo>
                  <a:lnTo>
                    <a:pt x="7136" y="4895"/>
                  </a:lnTo>
                  <a:lnTo>
                    <a:pt x="7697" y="4822"/>
                  </a:lnTo>
                  <a:lnTo>
                    <a:pt x="8062" y="4725"/>
                  </a:lnTo>
                  <a:lnTo>
                    <a:pt x="8305" y="4652"/>
                  </a:lnTo>
                  <a:lnTo>
                    <a:pt x="8476" y="4579"/>
                  </a:lnTo>
                  <a:lnTo>
                    <a:pt x="8476" y="4579"/>
                  </a:lnTo>
                  <a:lnTo>
                    <a:pt x="8403" y="4408"/>
                  </a:lnTo>
                  <a:lnTo>
                    <a:pt x="8281" y="4262"/>
                  </a:lnTo>
                  <a:lnTo>
                    <a:pt x="8159" y="4116"/>
                  </a:lnTo>
                  <a:lnTo>
                    <a:pt x="8013" y="3970"/>
                  </a:lnTo>
                  <a:lnTo>
                    <a:pt x="7867" y="3848"/>
                  </a:lnTo>
                  <a:lnTo>
                    <a:pt x="7697" y="3702"/>
                  </a:lnTo>
                  <a:lnTo>
                    <a:pt x="7331" y="3483"/>
                  </a:lnTo>
                  <a:lnTo>
                    <a:pt x="6893" y="3288"/>
                  </a:lnTo>
                  <a:lnTo>
                    <a:pt x="6406" y="3093"/>
                  </a:lnTo>
                  <a:lnTo>
                    <a:pt x="5870" y="2947"/>
                  </a:lnTo>
                  <a:lnTo>
                    <a:pt x="5310" y="2825"/>
                  </a:lnTo>
                  <a:lnTo>
                    <a:pt x="5310"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81"/>
            <p:cNvSpPr/>
            <p:nvPr/>
          </p:nvSpPr>
          <p:spPr>
            <a:xfrm>
              <a:off x="5290150" y="1636700"/>
              <a:ext cx="425025" cy="294100"/>
            </a:xfrm>
            <a:custGeom>
              <a:rect b="b" l="l" r="r" t="t"/>
              <a:pathLst>
                <a:path extrusionOk="0" fill="none" h="11764" w="17001">
                  <a:moveTo>
                    <a:pt x="15928" y="1072"/>
                  </a:moveTo>
                  <a:lnTo>
                    <a:pt x="13785" y="1072"/>
                  </a:lnTo>
                  <a:lnTo>
                    <a:pt x="13785" y="1072"/>
                  </a:lnTo>
                  <a:lnTo>
                    <a:pt x="13810" y="487"/>
                  </a:lnTo>
                  <a:lnTo>
                    <a:pt x="13810" y="487"/>
                  </a:lnTo>
                  <a:lnTo>
                    <a:pt x="13785" y="390"/>
                  </a:lnTo>
                  <a:lnTo>
                    <a:pt x="13761" y="293"/>
                  </a:lnTo>
                  <a:lnTo>
                    <a:pt x="13688" y="220"/>
                  </a:lnTo>
                  <a:lnTo>
                    <a:pt x="13639" y="146"/>
                  </a:lnTo>
                  <a:lnTo>
                    <a:pt x="13566" y="98"/>
                  </a:lnTo>
                  <a:lnTo>
                    <a:pt x="13469" y="49"/>
                  </a:lnTo>
                  <a:lnTo>
                    <a:pt x="13371" y="25"/>
                  </a:lnTo>
                  <a:lnTo>
                    <a:pt x="13274" y="0"/>
                  </a:lnTo>
                  <a:lnTo>
                    <a:pt x="8500" y="0"/>
                  </a:lnTo>
                  <a:lnTo>
                    <a:pt x="3727" y="0"/>
                  </a:lnTo>
                  <a:lnTo>
                    <a:pt x="3727" y="0"/>
                  </a:lnTo>
                  <a:lnTo>
                    <a:pt x="3629" y="25"/>
                  </a:lnTo>
                  <a:lnTo>
                    <a:pt x="3532" y="49"/>
                  </a:lnTo>
                  <a:lnTo>
                    <a:pt x="3434" y="98"/>
                  </a:lnTo>
                  <a:lnTo>
                    <a:pt x="3361" y="146"/>
                  </a:lnTo>
                  <a:lnTo>
                    <a:pt x="3313" y="220"/>
                  </a:lnTo>
                  <a:lnTo>
                    <a:pt x="3240" y="293"/>
                  </a:lnTo>
                  <a:lnTo>
                    <a:pt x="3215" y="390"/>
                  </a:lnTo>
                  <a:lnTo>
                    <a:pt x="3191" y="487"/>
                  </a:lnTo>
                  <a:lnTo>
                    <a:pt x="3191" y="487"/>
                  </a:lnTo>
                  <a:lnTo>
                    <a:pt x="3215" y="1072"/>
                  </a:lnTo>
                  <a:lnTo>
                    <a:pt x="1072" y="1072"/>
                  </a:lnTo>
                  <a:lnTo>
                    <a:pt x="1072" y="1072"/>
                  </a:lnTo>
                  <a:lnTo>
                    <a:pt x="853" y="1096"/>
                  </a:lnTo>
                  <a:lnTo>
                    <a:pt x="658" y="1145"/>
                  </a:lnTo>
                  <a:lnTo>
                    <a:pt x="487" y="1242"/>
                  </a:lnTo>
                  <a:lnTo>
                    <a:pt x="317" y="1389"/>
                  </a:lnTo>
                  <a:lnTo>
                    <a:pt x="195" y="1535"/>
                  </a:lnTo>
                  <a:lnTo>
                    <a:pt x="98" y="1730"/>
                  </a:lnTo>
                  <a:lnTo>
                    <a:pt x="25" y="1924"/>
                  </a:lnTo>
                  <a:lnTo>
                    <a:pt x="0" y="2144"/>
                  </a:lnTo>
                  <a:lnTo>
                    <a:pt x="0" y="2144"/>
                  </a:lnTo>
                  <a:lnTo>
                    <a:pt x="25" y="2606"/>
                  </a:lnTo>
                  <a:lnTo>
                    <a:pt x="49" y="3069"/>
                  </a:lnTo>
                  <a:lnTo>
                    <a:pt x="98" y="3507"/>
                  </a:lnTo>
                  <a:lnTo>
                    <a:pt x="171" y="3946"/>
                  </a:lnTo>
                  <a:lnTo>
                    <a:pt x="268" y="4336"/>
                  </a:lnTo>
                  <a:lnTo>
                    <a:pt x="366" y="4725"/>
                  </a:lnTo>
                  <a:lnTo>
                    <a:pt x="487" y="5115"/>
                  </a:lnTo>
                  <a:lnTo>
                    <a:pt x="634" y="5480"/>
                  </a:lnTo>
                  <a:lnTo>
                    <a:pt x="780" y="5821"/>
                  </a:lnTo>
                  <a:lnTo>
                    <a:pt x="926" y="6138"/>
                  </a:lnTo>
                  <a:lnTo>
                    <a:pt x="1096" y="6454"/>
                  </a:lnTo>
                  <a:lnTo>
                    <a:pt x="1291" y="6747"/>
                  </a:lnTo>
                  <a:lnTo>
                    <a:pt x="1462" y="7039"/>
                  </a:lnTo>
                  <a:lnTo>
                    <a:pt x="1656" y="7307"/>
                  </a:lnTo>
                  <a:lnTo>
                    <a:pt x="2071" y="7794"/>
                  </a:lnTo>
                  <a:lnTo>
                    <a:pt x="2509" y="8232"/>
                  </a:lnTo>
                  <a:lnTo>
                    <a:pt x="2923" y="8598"/>
                  </a:lnTo>
                  <a:lnTo>
                    <a:pt x="3337" y="8914"/>
                  </a:lnTo>
                  <a:lnTo>
                    <a:pt x="3751" y="9158"/>
                  </a:lnTo>
                  <a:lnTo>
                    <a:pt x="4141" y="9353"/>
                  </a:lnTo>
                  <a:lnTo>
                    <a:pt x="4506" y="9499"/>
                  </a:lnTo>
                  <a:lnTo>
                    <a:pt x="4823" y="9596"/>
                  </a:lnTo>
                  <a:lnTo>
                    <a:pt x="5091" y="9645"/>
                  </a:lnTo>
                  <a:lnTo>
                    <a:pt x="5091" y="9645"/>
                  </a:lnTo>
                  <a:lnTo>
                    <a:pt x="5407" y="10108"/>
                  </a:lnTo>
                  <a:lnTo>
                    <a:pt x="5748" y="10546"/>
                  </a:lnTo>
                  <a:lnTo>
                    <a:pt x="5919" y="10717"/>
                  </a:lnTo>
                  <a:lnTo>
                    <a:pt x="6113" y="10887"/>
                  </a:lnTo>
                  <a:lnTo>
                    <a:pt x="6308" y="11057"/>
                  </a:lnTo>
                  <a:lnTo>
                    <a:pt x="6527" y="11204"/>
                  </a:lnTo>
                  <a:lnTo>
                    <a:pt x="6747" y="11325"/>
                  </a:lnTo>
                  <a:lnTo>
                    <a:pt x="6966" y="11447"/>
                  </a:lnTo>
                  <a:lnTo>
                    <a:pt x="7209" y="11545"/>
                  </a:lnTo>
                  <a:lnTo>
                    <a:pt x="7453" y="11618"/>
                  </a:lnTo>
                  <a:lnTo>
                    <a:pt x="7697" y="11691"/>
                  </a:lnTo>
                  <a:lnTo>
                    <a:pt x="7964" y="11739"/>
                  </a:lnTo>
                  <a:lnTo>
                    <a:pt x="8232" y="11764"/>
                  </a:lnTo>
                  <a:lnTo>
                    <a:pt x="8500" y="11764"/>
                  </a:lnTo>
                  <a:lnTo>
                    <a:pt x="8500" y="11764"/>
                  </a:lnTo>
                  <a:lnTo>
                    <a:pt x="8768" y="11764"/>
                  </a:lnTo>
                  <a:lnTo>
                    <a:pt x="9036" y="11739"/>
                  </a:lnTo>
                  <a:lnTo>
                    <a:pt x="9304" y="11691"/>
                  </a:lnTo>
                  <a:lnTo>
                    <a:pt x="9547" y="11618"/>
                  </a:lnTo>
                  <a:lnTo>
                    <a:pt x="9791" y="11545"/>
                  </a:lnTo>
                  <a:lnTo>
                    <a:pt x="10035" y="11447"/>
                  </a:lnTo>
                  <a:lnTo>
                    <a:pt x="10254" y="11325"/>
                  </a:lnTo>
                  <a:lnTo>
                    <a:pt x="10473" y="11204"/>
                  </a:lnTo>
                  <a:lnTo>
                    <a:pt x="10692" y="11057"/>
                  </a:lnTo>
                  <a:lnTo>
                    <a:pt x="10887" y="10887"/>
                  </a:lnTo>
                  <a:lnTo>
                    <a:pt x="11082" y="10717"/>
                  </a:lnTo>
                  <a:lnTo>
                    <a:pt x="11252" y="10546"/>
                  </a:lnTo>
                  <a:lnTo>
                    <a:pt x="11593" y="10108"/>
                  </a:lnTo>
                  <a:lnTo>
                    <a:pt x="11910" y="9645"/>
                  </a:lnTo>
                  <a:lnTo>
                    <a:pt x="11910" y="9645"/>
                  </a:lnTo>
                  <a:lnTo>
                    <a:pt x="12178" y="9596"/>
                  </a:lnTo>
                  <a:lnTo>
                    <a:pt x="12494" y="9523"/>
                  </a:lnTo>
                  <a:lnTo>
                    <a:pt x="12860" y="9377"/>
                  </a:lnTo>
                  <a:lnTo>
                    <a:pt x="13249" y="9182"/>
                  </a:lnTo>
                  <a:lnTo>
                    <a:pt x="13663" y="8939"/>
                  </a:lnTo>
                  <a:lnTo>
                    <a:pt x="14077" y="8622"/>
                  </a:lnTo>
                  <a:lnTo>
                    <a:pt x="14516" y="8257"/>
                  </a:lnTo>
                  <a:lnTo>
                    <a:pt x="14930" y="7843"/>
                  </a:lnTo>
                  <a:lnTo>
                    <a:pt x="15344" y="7356"/>
                  </a:lnTo>
                  <a:lnTo>
                    <a:pt x="15539" y="7088"/>
                  </a:lnTo>
                  <a:lnTo>
                    <a:pt x="15709" y="6795"/>
                  </a:lnTo>
                  <a:lnTo>
                    <a:pt x="15904" y="6503"/>
                  </a:lnTo>
                  <a:lnTo>
                    <a:pt x="16075" y="6186"/>
                  </a:lnTo>
                  <a:lnTo>
                    <a:pt x="16221" y="5870"/>
                  </a:lnTo>
                  <a:lnTo>
                    <a:pt x="16367" y="5505"/>
                  </a:lnTo>
                  <a:lnTo>
                    <a:pt x="16513" y="5164"/>
                  </a:lnTo>
                  <a:lnTo>
                    <a:pt x="16635" y="4774"/>
                  </a:lnTo>
                  <a:lnTo>
                    <a:pt x="16732" y="4384"/>
                  </a:lnTo>
                  <a:lnTo>
                    <a:pt x="16830" y="3970"/>
                  </a:lnTo>
                  <a:lnTo>
                    <a:pt x="16903" y="3532"/>
                  </a:lnTo>
                  <a:lnTo>
                    <a:pt x="16951" y="3093"/>
                  </a:lnTo>
                  <a:lnTo>
                    <a:pt x="16976" y="2606"/>
                  </a:lnTo>
                  <a:lnTo>
                    <a:pt x="17000" y="2144"/>
                  </a:lnTo>
                  <a:lnTo>
                    <a:pt x="17000" y="2144"/>
                  </a:lnTo>
                  <a:lnTo>
                    <a:pt x="16976" y="1924"/>
                  </a:lnTo>
                  <a:lnTo>
                    <a:pt x="16903" y="1730"/>
                  </a:lnTo>
                  <a:lnTo>
                    <a:pt x="16805" y="1535"/>
                  </a:lnTo>
                  <a:lnTo>
                    <a:pt x="16683" y="1389"/>
                  </a:lnTo>
                  <a:lnTo>
                    <a:pt x="16513" y="1242"/>
                  </a:lnTo>
                  <a:lnTo>
                    <a:pt x="16343" y="1145"/>
                  </a:lnTo>
                  <a:lnTo>
                    <a:pt x="16148" y="1096"/>
                  </a:lnTo>
                  <a:lnTo>
                    <a:pt x="15928" y="1072"/>
                  </a:lnTo>
                  <a:lnTo>
                    <a:pt x="15928" y="1072"/>
                  </a:lnTo>
                  <a:close/>
                  <a:moveTo>
                    <a:pt x="1072" y="2144"/>
                  </a:moveTo>
                  <a:lnTo>
                    <a:pt x="3240" y="2144"/>
                  </a:lnTo>
                  <a:lnTo>
                    <a:pt x="3240" y="2144"/>
                  </a:lnTo>
                  <a:lnTo>
                    <a:pt x="3288" y="3118"/>
                  </a:lnTo>
                  <a:lnTo>
                    <a:pt x="3361" y="4019"/>
                  </a:lnTo>
                  <a:lnTo>
                    <a:pt x="3483" y="4823"/>
                  </a:lnTo>
                  <a:lnTo>
                    <a:pt x="3605" y="5602"/>
                  </a:lnTo>
                  <a:lnTo>
                    <a:pt x="3775" y="6333"/>
                  </a:lnTo>
                  <a:lnTo>
                    <a:pt x="3995" y="7039"/>
                  </a:lnTo>
                  <a:lnTo>
                    <a:pt x="4214" y="7745"/>
                  </a:lnTo>
                  <a:lnTo>
                    <a:pt x="4506" y="8451"/>
                  </a:lnTo>
                  <a:lnTo>
                    <a:pt x="4506" y="8451"/>
                  </a:lnTo>
                  <a:lnTo>
                    <a:pt x="4262" y="8378"/>
                  </a:lnTo>
                  <a:lnTo>
                    <a:pt x="4043" y="8281"/>
                  </a:lnTo>
                  <a:lnTo>
                    <a:pt x="3824" y="8159"/>
                  </a:lnTo>
                  <a:lnTo>
                    <a:pt x="3629" y="8037"/>
                  </a:lnTo>
                  <a:lnTo>
                    <a:pt x="3434" y="7891"/>
                  </a:lnTo>
                  <a:lnTo>
                    <a:pt x="3240" y="7745"/>
                  </a:lnTo>
                  <a:lnTo>
                    <a:pt x="2899" y="7404"/>
                  </a:lnTo>
                  <a:lnTo>
                    <a:pt x="2582" y="7015"/>
                  </a:lnTo>
                  <a:lnTo>
                    <a:pt x="2290" y="6601"/>
                  </a:lnTo>
                  <a:lnTo>
                    <a:pt x="2046" y="6186"/>
                  </a:lnTo>
                  <a:lnTo>
                    <a:pt x="1827" y="5724"/>
                  </a:lnTo>
                  <a:lnTo>
                    <a:pt x="1632" y="5237"/>
                  </a:lnTo>
                  <a:lnTo>
                    <a:pt x="1486" y="4774"/>
                  </a:lnTo>
                  <a:lnTo>
                    <a:pt x="1340" y="4287"/>
                  </a:lnTo>
                  <a:lnTo>
                    <a:pt x="1242" y="3824"/>
                  </a:lnTo>
                  <a:lnTo>
                    <a:pt x="1169" y="3361"/>
                  </a:lnTo>
                  <a:lnTo>
                    <a:pt x="1121" y="2923"/>
                  </a:lnTo>
                  <a:lnTo>
                    <a:pt x="1072" y="2509"/>
                  </a:lnTo>
                  <a:lnTo>
                    <a:pt x="1072" y="2144"/>
                  </a:lnTo>
                  <a:lnTo>
                    <a:pt x="1072" y="2144"/>
                  </a:lnTo>
                  <a:close/>
                  <a:moveTo>
                    <a:pt x="10595" y="4628"/>
                  </a:moveTo>
                  <a:lnTo>
                    <a:pt x="9718" y="5407"/>
                  </a:lnTo>
                  <a:lnTo>
                    <a:pt x="9718" y="5407"/>
                  </a:lnTo>
                  <a:lnTo>
                    <a:pt x="9669" y="5480"/>
                  </a:lnTo>
                  <a:lnTo>
                    <a:pt x="9621" y="5578"/>
                  </a:lnTo>
                  <a:lnTo>
                    <a:pt x="9596" y="5675"/>
                  </a:lnTo>
                  <a:lnTo>
                    <a:pt x="9596" y="5772"/>
                  </a:lnTo>
                  <a:lnTo>
                    <a:pt x="9864" y="6941"/>
                  </a:lnTo>
                  <a:lnTo>
                    <a:pt x="9864" y="6941"/>
                  </a:lnTo>
                  <a:lnTo>
                    <a:pt x="9864" y="7015"/>
                  </a:lnTo>
                  <a:lnTo>
                    <a:pt x="9840" y="7063"/>
                  </a:lnTo>
                  <a:lnTo>
                    <a:pt x="9791" y="7063"/>
                  </a:lnTo>
                  <a:lnTo>
                    <a:pt x="9718" y="7039"/>
                  </a:lnTo>
                  <a:lnTo>
                    <a:pt x="8695" y="6454"/>
                  </a:lnTo>
                  <a:lnTo>
                    <a:pt x="8695" y="6454"/>
                  </a:lnTo>
                  <a:lnTo>
                    <a:pt x="8598" y="6406"/>
                  </a:lnTo>
                  <a:lnTo>
                    <a:pt x="8500" y="6406"/>
                  </a:lnTo>
                  <a:lnTo>
                    <a:pt x="8403" y="6406"/>
                  </a:lnTo>
                  <a:lnTo>
                    <a:pt x="8305" y="6454"/>
                  </a:lnTo>
                  <a:lnTo>
                    <a:pt x="7282" y="7039"/>
                  </a:lnTo>
                  <a:lnTo>
                    <a:pt x="7282" y="7039"/>
                  </a:lnTo>
                  <a:lnTo>
                    <a:pt x="7209" y="7063"/>
                  </a:lnTo>
                  <a:lnTo>
                    <a:pt x="7161" y="7063"/>
                  </a:lnTo>
                  <a:lnTo>
                    <a:pt x="7136" y="7015"/>
                  </a:lnTo>
                  <a:lnTo>
                    <a:pt x="7136" y="6941"/>
                  </a:lnTo>
                  <a:lnTo>
                    <a:pt x="7404" y="5772"/>
                  </a:lnTo>
                  <a:lnTo>
                    <a:pt x="7404" y="5772"/>
                  </a:lnTo>
                  <a:lnTo>
                    <a:pt x="7404" y="5675"/>
                  </a:lnTo>
                  <a:lnTo>
                    <a:pt x="7380" y="5578"/>
                  </a:lnTo>
                  <a:lnTo>
                    <a:pt x="7331" y="5480"/>
                  </a:lnTo>
                  <a:lnTo>
                    <a:pt x="7282" y="5407"/>
                  </a:lnTo>
                  <a:lnTo>
                    <a:pt x="6406" y="4628"/>
                  </a:lnTo>
                  <a:lnTo>
                    <a:pt x="6406" y="4628"/>
                  </a:lnTo>
                  <a:lnTo>
                    <a:pt x="6357" y="4579"/>
                  </a:lnTo>
                  <a:lnTo>
                    <a:pt x="6333" y="4506"/>
                  </a:lnTo>
                  <a:lnTo>
                    <a:pt x="6381" y="4482"/>
                  </a:lnTo>
                  <a:lnTo>
                    <a:pt x="6454" y="4457"/>
                  </a:lnTo>
                  <a:lnTo>
                    <a:pt x="7623" y="4336"/>
                  </a:lnTo>
                  <a:lnTo>
                    <a:pt x="7623" y="4336"/>
                  </a:lnTo>
                  <a:lnTo>
                    <a:pt x="7721" y="4311"/>
                  </a:lnTo>
                  <a:lnTo>
                    <a:pt x="7818" y="4262"/>
                  </a:lnTo>
                  <a:lnTo>
                    <a:pt x="7891" y="4189"/>
                  </a:lnTo>
                  <a:lnTo>
                    <a:pt x="7940" y="4116"/>
                  </a:lnTo>
                  <a:lnTo>
                    <a:pt x="8403" y="3045"/>
                  </a:lnTo>
                  <a:lnTo>
                    <a:pt x="8403" y="3045"/>
                  </a:lnTo>
                  <a:lnTo>
                    <a:pt x="8452" y="2972"/>
                  </a:lnTo>
                  <a:lnTo>
                    <a:pt x="8500" y="2947"/>
                  </a:lnTo>
                  <a:lnTo>
                    <a:pt x="8549" y="2972"/>
                  </a:lnTo>
                  <a:lnTo>
                    <a:pt x="8598" y="3045"/>
                  </a:lnTo>
                  <a:lnTo>
                    <a:pt x="9060" y="4116"/>
                  </a:lnTo>
                  <a:lnTo>
                    <a:pt x="9060" y="4116"/>
                  </a:lnTo>
                  <a:lnTo>
                    <a:pt x="9109" y="4189"/>
                  </a:lnTo>
                  <a:lnTo>
                    <a:pt x="9182" y="4262"/>
                  </a:lnTo>
                  <a:lnTo>
                    <a:pt x="9280" y="4311"/>
                  </a:lnTo>
                  <a:lnTo>
                    <a:pt x="9377" y="4336"/>
                  </a:lnTo>
                  <a:lnTo>
                    <a:pt x="10546" y="4457"/>
                  </a:lnTo>
                  <a:lnTo>
                    <a:pt x="10546" y="4457"/>
                  </a:lnTo>
                  <a:lnTo>
                    <a:pt x="10619" y="4482"/>
                  </a:lnTo>
                  <a:lnTo>
                    <a:pt x="10668" y="4506"/>
                  </a:lnTo>
                  <a:lnTo>
                    <a:pt x="10643" y="4579"/>
                  </a:lnTo>
                  <a:lnTo>
                    <a:pt x="10595" y="4628"/>
                  </a:lnTo>
                  <a:lnTo>
                    <a:pt x="10595" y="4628"/>
                  </a:lnTo>
                  <a:close/>
                  <a:moveTo>
                    <a:pt x="12494" y="8451"/>
                  </a:moveTo>
                  <a:lnTo>
                    <a:pt x="12494" y="8451"/>
                  </a:lnTo>
                  <a:lnTo>
                    <a:pt x="12787" y="7745"/>
                  </a:lnTo>
                  <a:lnTo>
                    <a:pt x="13006" y="7039"/>
                  </a:lnTo>
                  <a:lnTo>
                    <a:pt x="13225" y="6333"/>
                  </a:lnTo>
                  <a:lnTo>
                    <a:pt x="13396" y="5602"/>
                  </a:lnTo>
                  <a:lnTo>
                    <a:pt x="13517" y="4823"/>
                  </a:lnTo>
                  <a:lnTo>
                    <a:pt x="13639" y="4019"/>
                  </a:lnTo>
                  <a:lnTo>
                    <a:pt x="13712" y="3118"/>
                  </a:lnTo>
                  <a:lnTo>
                    <a:pt x="13761" y="2144"/>
                  </a:lnTo>
                  <a:lnTo>
                    <a:pt x="15928" y="2144"/>
                  </a:lnTo>
                  <a:lnTo>
                    <a:pt x="15928" y="2144"/>
                  </a:lnTo>
                  <a:lnTo>
                    <a:pt x="15928" y="2509"/>
                  </a:lnTo>
                  <a:lnTo>
                    <a:pt x="15880" y="2923"/>
                  </a:lnTo>
                  <a:lnTo>
                    <a:pt x="15831" y="3361"/>
                  </a:lnTo>
                  <a:lnTo>
                    <a:pt x="15758" y="3824"/>
                  </a:lnTo>
                  <a:lnTo>
                    <a:pt x="15661" y="4287"/>
                  </a:lnTo>
                  <a:lnTo>
                    <a:pt x="15514" y="4774"/>
                  </a:lnTo>
                  <a:lnTo>
                    <a:pt x="15368" y="5237"/>
                  </a:lnTo>
                  <a:lnTo>
                    <a:pt x="15173" y="5724"/>
                  </a:lnTo>
                  <a:lnTo>
                    <a:pt x="14954" y="6186"/>
                  </a:lnTo>
                  <a:lnTo>
                    <a:pt x="14711" y="6601"/>
                  </a:lnTo>
                  <a:lnTo>
                    <a:pt x="14418" y="7015"/>
                  </a:lnTo>
                  <a:lnTo>
                    <a:pt x="14102" y="7404"/>
                  </a:lnTo>
                  <a:lnTo>
                    <a:pt x="13761" y="7745"/>
                  </a:lnTo>
                  <a:lnTo>
                    <a:pt x="13566" y="7891"/>
                  </a:lnTo>
                  <a:lnTo>
                    <a:pt x="13371" y="8037"/>
                  </a:lnTo>
                  <a:lnTo>
                    <a:pt x="13176" y="8159"/>
                  </a:lnTo>
                  <a:lnTo>
                    <a:pt x="12957" y="8281"/>
                  </a:lnTo>
                  <a:lnTo>
                    <a:pt x="12738" y="8378"/>
                  </a:lnTo>
                  <a:lnTo>
                    <a:pt x="12494" y="8451"/>
                  </a:lnTo>
                  <a:lnTo>
                    <a:pt x="12494" y="8451"/>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4" name="Google Shape;584;p81"/>
          <p:cNvGrpSpPr/>
          <p:nvPr/>
        </p:nvGrpSpPr>
        <p:grpSpPr>
          <a:xfrm>
            <a:off x="4862967" y="1492657"/>
            <a:ext cx="359272" cy="376691"/>
            <a:chOff x="5961125" y="1623900"/>
            <a:chExt cx="427450" cy="448175"/>
          </a:xfrm>
        </p:grpSpPr>
        <p:sp>
          <p:nvSpPr>
            <p:cNvPr id="585" name="Google Shape;585;p81"/>
            <p:cNvSpPr/>
            <p:nvPr/>
          </p:nvSpPr>
          <p:spPr>
            <a:xfrm>
              <a:off x="5961125" y="1678700"/>
              <a:ext cx="376925" cy="376925"/>
            </a:xfrm>
            <a:custGeom>
              <a:rect b="b" l="l" r="r" t="t"/>
              <a:pathLst>
                <a:path extrusionOk="0" fill="none" h="15077" w="15077">
                  <a:moveTo>
                    <a:pt x="11813" y="1340"/>
                  </a:moveTo>
                  <a:lnTo>
                    <a:pt x="11813" y="1340"/>
                  </a:lnTo>
                  <a:lnTo>
                    <a:pt x="11350" y="1024"/>
                  </a:lnTo>
                  <a:lnTo>
                    <a:pt x="10863" y="780"/>
                  </a:lnTo>
                  <a:lnTo>
                    <a:pt x="10351" y="537"/>
                  </a:lnTo>
                  <a:lnTo>
                    <a:pt x="9816" y="342"/>
                  </a:lnTo>
                  <a:lnTo>
                    <a:pt x="9280" y="196"/>
                  </a:lnTo>
                  <a:lnTo>
                    <a:pt x="8720" y="98"/>
                  </a:lnTo>
                  <a:lnTo>
                    <a:pt x="8135" y="25"/>
                  </a:lnTo>
                  <a:lnTo>
                    <a:pt x="7551" y="1"/>
                  </a:lnTo>
                  <a:lnTo>
                    <a:pt x="7551" y="1"/>
                  </a:lnTo>
                  <a:lnTo>
                    <a:pt x="7161" y="1"/>
                  </a:lnTo>
                  <a:lnTo>
                    <a:pt x="6771" y="50"/>
                  </a:lnTo>
                  <a:lnTo>
                    <a:pt x="6406" y="98"/>
                  </a:lnTo>
                  <a:lnTo>
                    <a:pt x="6041" y="147"/>
                  </a:lnTo>
                  <a:lnTo>
                    <a:pt x="5675" y="244"/>
                  </a:lnTo>
                  <a:lnTo>
                    <a:pt x="5310" y="342"/>
                  </a:lnTo>
                  <a:lnTo>
                    <a:pt x="4969" y="464"/>
                  </a:lnTo>
                  <a:lnTo>
                    <a:pt x="4628" y="585"/>
                  </a:lnTo>
                  <a:lnTo>
                    <a:pt x="4287" y="731"/>
                  </a:lnTo>
                  <a:lnTo>
                    <a:pt x="3970" y="902"/>
                  </a:lnTo>
                  <a:lnTo>
                    <a:pt x="3654" y="1097"/>
                  </a:lnTo>
                  <a:lnTo>
                    <a:pt x="3337" y="1292"/>
                  </a:lnTo>
                  <a:lnTo>
                    <a:pt x="3045" y="1486"/>
                  </a:lnTo>
                  <a:lnTo>
                    <a:pt x="2753" y="1730"/>
                  </a:lnTo>
                  <a:lnTo>
                    <a:pt x="2485" y="1949"/>
                  </a:lnTo>
                  <a:lnTo>
                    <a:pt x="2217" y="2217"/>
                  </a:lnTo>
                  <a:lnTo>
                    <a:pt x="1973" y="2461"/>
                  </a:lnTo>
                  <a:lnTo>
                    <a:pt x="1730" y="2753"/>
                  </a:lnTo>
                  <a:lnTo>
                    <a:pt x="1510" y="3021"/>
                  </a:lnTo>
                  <a:lnTo>
                    <a:pt x="1291" y="3313"/>
                  </a:lnTo>
                  <a:lnTo>
                    <a:pt x="1096" y="3630"/>
                  </a:lnTo>
                  <a:lnTo>
                    <a:pt x="926" y="3946"/>
                  </a:lnTo>
                  <a:lnTo>
                    <a:pt x="755" y="4263"/>
                  </a:lnTo>
                  <a:lnTo>
                    <a:pt x="609" y="4604"/>
                  </a:lnTo>
                  <a:lnTo>
                    <a:pt x="463" y="4945"/>
                  </a:lnTo>
                  <a:lnTo>
                    <a:pt x="341" y="5286"/>
                  </a:lnTo>
                  <a:lnTo>
                    <a:pt x="244" y="5651"/>
                  </a:lnTo>
                  <a:lnTo>
                    <a:pt x="171" y="6016"/>
                  </a:lnTo>
                  <a:lnTo>
                    <a:pt x="98" y="6382"/>
                  </a:lnTo>
                  <a:lnTo>
                    <a:pt x="49" y="6771"/>
                  </a:lnTo>
                  <a:lnTo>
                    <a:pt x="25" y="7137"/>
                  </a:lnTo>
                  <a:lnTo>
                    <a:pt x="0" y="7526"/>
                  </a:lnTo>
                  <a:lnTo>
                    <a:pt x="0" y="7526"/>
                  </a:lnTo>
                  <a:lnTo>
                    <a:pt x="25" y="7916"/>
                  </a:lnTo>
                  <a:lnTo>
                    <a:pt x="49" y="8306"/>
                  </a:lnTo>
                  <a:lnTo>
                    <a:pt x="98" y="8671"/>
                  </a:lnTo>
                  <a:lnTo>
                    <a:pt x="171" y="9061"/>
                  </a:lnTo>
                  <a:lnTo>
                    <a:pt x="244" y="9426"/>
                  </a:lnTo>
                  <a:lnTo>
                    <a:pt x="341" y="9767"/>
                  </a:lnTo>
                  <a:lnTo>
                    <a:pt x="463" y="10132"/>
                  </a:lnTo>
                  <a:lnTo>
                    <a:pt x="609" y="10473"/>
                  </a:lnTo>
                  <a:lnTo>
                    <a:pt x="755" y="10790"/>
                  </a:lnTo>
                  <a:lnTo>
                    <a:pt x="926" y="11131"/>
                  </a:lnTo>
                  <a:lnTo>
                    <a:pt x="1096" y="11448"/>
                  </a:lnTo>
                  <a:lnTo>
                    <a:pt x="1291" y="11740"/>
                  </a:lnTo>
                  <a:lnTo>
                    <a:pt x="1510" y="12032"/>
                  </a:lnTo>
                  <a:lnTo>
                    <a:pt x="1730" y="12324"/>
                  </a:lnTo>
                  <a:lnTo>
                    <a:pt x="1973" y="12592"/>
                  </a:lnTo>
                  <a:lnTo>
                    <a:pt x="2217" y="12860"/>
                  </a:lnTo>
                  <a:lnTo>
                    <a:pt x="2485" y="13104"/>
                  </a:lnTo>
                  <a:lnTo>
                    <a:pt x="2753" y="13347"/>
                  </a:lnTo>
                  <a:lnTo>
                    <a:pt x="3045" y="13567"/>
                  </a:lnTo>
                  <a:lnTo>
                    <a:pt x="3337" y="13786"/>
                  </a:lnTo>
                  <a:lnTo>
                    <a:pt x="3654" y="13981"/>
                  </a:lnTo>
                  <a:lnTo>
                    <a:pt x="3970" y="14151"/>
                  </a:lnTo>
                  <a:lnTo>
                    <a:pt x="4287" y="14322"/>
                  </a:lnTo>
                  <a:lnTo>
                    <a:pt x="4628" y="14468"/>
                  </a:lnTo>
                  <a:lnTo>
                    <a:pt x="4969" y="14614"/>
                  </a:lnTo>
                  <a:lnTo>
                    <a:pt x="5310" y="14736"/>
                  </a:lnTo>
                  <a:lnTo>
                    <a:pt x="5675" y="14833"/>
                  </a:lnTo>
                  <a:lnTo>
                    <a:pt x="6041" y="14906"/>
                  </a:lnTo>
                  <a:lnTo>
                    <a:pt x="6406" y="14979"/>
                  </a:lnTo>
                  <a:lnTo>
                    <a:pt x="6771" y="15028"/>
                  </a:lnTo>
                  <a:lnTo>
                    <a:pt x="7161" y="15052"/>
                  </a:lnTo>
                  <a:lnTo>
                    <a:pt x="7551" y="15077"/>
                  </a:lnTo>
                  <a:lnTo>
                    <a:pt x="7551" y="15077"/>
                  </a:lnTo>
                  <a:lnTo>
                    <a:pt x="7940" y="15052"/>
                  </a:lnTo>
                  <a:lnTo>
                    <a:pt x="8306" y="15028"/>
                  </a:lnTo>
                  <a:lnTo>
                    <a:pt x="8695" y="14979"/>
                  </a:lnTo>
                  <a:lnTo>
                    <a:pt x="9061" y="14906"/>
                  </a:lnTo>
                  <a:lnTo>
                    <a:pt x="9426" y="14833"/>
                  </a:lnTo>
                  <a:lnTo>
                    <a:pt x="9791" y="14736"/>
                  </a:lnTo>
                  <a:lnTo>
                    <a:pt x="10132" y="14614"/>
                  </a:lnTo>
                  <a:lnTo>
                    <a:pt x="10473" y="14468"/>
                  </a:lnTo>
                  <a:lnTo>
                    <a:pt x="10814" y="14322"/>
                  </a:lnTo>
                  <a:lnTo>
                    <a:pt x="11131" y="14151"/>
                  </a:lnTo>
                  <a:lnTo>
                    <a:pt x="11447" y="13981"/>
                  </a:lnTo>
                  <a:lnTo>
                    <a:pt x="11764" y="13786"/>
                  </a:lnTo>
                  <a:lnTo>
                    <a:pt x="12056" y="13567"/>
                  </a:lnTo>
                  <a:lnTo>
                    <a:pt x="12348" y="13347"/>
                  </a:lnTo>
                  <a:lnTo>
                    <a:pt x="12616" y="13104"/>
                  </a:lnTo>
                  <a:lnTo>
                    <a:pt x="12884" y="12860"/>
                  </a:lnTo>
                  <a:lnTo>
                    <a:pt x="13128" y="12592"/>
                  </a:lnTo>
                  <a:lnTo>
                    <a:pt x="13371" y="12324"/>
                  </a:lnTo>
                  <a:lnTo>
                    <a:pt x="13591" y="12032"/>
                  </a:lnTo>
                  <a:lnTo>
                    <a:pt x="13785" y="11740"/>
                  </a:lnTo>
                  <a:lnTo>
                    <a:pt x="13980" y="11448"/>
                  </a:lnTo>
                  <a:lnTo>
                    <a:pt x="14175" y="11131"/>
                  </a:lnTo>
                  <a:lnTo>
                    <a:pt x="14346" y="10790"/>
                  </a:lnTo>
                  <a:lnTo>
                    <a:pt x="14492" y="10473"/>
                  </a:lnTo>
                  <a:lnTo>
                    <a:pt x="14613" y="10132"/>
                  </a:lnTo>
                  <a:lnTo>
                    <a:pt x="14735" y="9767"/>
                  </a:lnTo>
                  <a:lnTo>
                    <a:pt x="14857" y="9426"/>
                  </a:lnTo>
                  <a:lnTo>
                    <a:pt x="14930" y="9061"/>
                  </a:lnTo>
                  <a:lnTo>
                    <a:pt x="15003" y="8671"/>
                  </a:lnTo>
                  <a:lnTo>
                    <a:pt x="15052" y="8306"/>
                  </a:lnTo>
                  <a:lnTo>
                    <a:pt x="15076" y="7916"/>
                  </a:lnTo>
                  <a:lnTo>
                    <a:pt x="15076" y="7526"/>
                  </a:lnTo>
                  <a:lnTo>
                    <a:pt x="15076" y="7526"/>
                  </a:lnTo>
                  <a:lnTo>
                    <a:pt x="15052" y="6918"/>
                  </a:lnTo>
                  <a:lnTo>
                    <a:pt x="14979" y="6309"/>
                  </a:lnTo>
                  <a:lnTo>
                    <a:pt x="14857" y="5724"/>
                  </a:lnTo>
                  <a:lnTo>
                    <a:pt x="14687" y="5164"/>
                  </a:lnTo>
                  <a:lnTo>
                    <a:pt x="14492" y="4604"/>
                  </a:lnTo>
                  <a:lnTo>
                    <a:pt x="14248" y="4068"/>
                  </a:lnTo>
                  <a:lnTo>
                    <a:pt x="13956" y="3581"/>
                  </a:lnTo>
                  <a:lnTo>
                    <a:pt x="13615" y="3094"/>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81"/>
            <p:cNvSpPr/>
            <p:nvPr/>
          </p:nvSpPr>
          <p:spPr>
            <a:xfrm>
              <a:off x="6009825" y="1727425"/>
              <a:ext cx="279500" cy="279500"/>
            </a:xfrm>
            <a:custGeom>
              <a:rect b="b" l="l" r="r" t="t"/>
              <a:pathLst>
                <a:path extrusionOk="0" fill="none" h="11180" w="11180">
                  <a:moveTo>
                    <a:pt x="10181" y="2387"/>
                  </a:moveTo>
                  <a:lnTo>
                    <a:pt x="10181" y="2387"/>
                  </a:lnTo>
                  <a:lnTo>
                    <a:pt x="10400" y="2728"/>
                  </a:lnTo>
                  <a:lnTo>
                    <a:pt x="10595" y="3093"/>
                  </a:lnTo>
                  <a:lnTo>
                    <a:pt x="10766" y="3483"/>
                  </a:lnTo>
                  <a:lnTo>
                    <a:pt x="10912" y="3873"/>
                  </a:lnTo>
                  <a:lnTo>
                    <a:pt x="11034" y="4287"/>
                  </a:lnTo>
                  <a:lnTo>
                    <a:pt x="11107" y="4701"/>
                  </a:lnTo>
                  <a:lnTo>
                    <a:pt x="11180" y="5139"/>
                  </a:lnTo>
                  <a:lnTo>
                    <a:pt x="11180" y="5577"/>
                  </a:lnTo>
                  <a:lnTo>
                    <a:pt x="11180" y="5577"/>
                  </a:lnTo>
                  <a:lnTo>
                    <a:pt x="11155" y="6162"/>
                  </a:lnTo>
                  <a:lnTo>
                    <a:pt x="11082" y="6722"/>
                  </a:lnTo>
                  <a:lnTo>
                    <a:pt x="10936" y="7234"/>
                  </a:lnTo>
                  <a:lnTo>
                    <a:pt x="10741" y="7769"/>
                  </a:lnTo>
                  <a:lnTo>
                    <a:pt x="10522" y="8257"/>
                  </a:lnTo>
                  <a:lnTo>
                    <a:pt x="10230" y="8695"/>
                  </a:lnTo>
                  <a:lnTo>
                    <a:pt x="9913" y="9133"/>
                  </a:lnTo>
                  <a:lnTo>
                    <a:pt x="9548" y="9523"/>
                  </a:lnTo>
                  <a:lnTo>
                    <a:pt x="9158" y="9888"/>
                  </a:lnTo>
                  <a:lnTo>
                    <a:pt x="8720" y="10205"/>
                  </a:lnTo>
                  <a:lnTo>
                    <a:pt x="8257" y="10497"/>
                  </a:lnTo>
                  <a:lnTo>
                    <a:pt x="7770" y="10741"/>
                  </a:lnTo>
                  <a:lnTo>
                    <a:pt x="7259" y="10911"/>
                  </a:lnTo>
                  <a:lnTo>
                    <a:pt x="6723" y="11057"/>
                  </a:lnTo>
                  <a:lnTo>
                    <a:pt x="6163" y="11155"/>
                  </a:lnTo>
                  <a:lnTo>
                    <a:pt x="5603" y="11179"/>
                  </a:lnTo>
                  <a:lnTo>
                    <a:pt x="5603" y="11179"/>
                  </a:lnTo>
                  <a:lnTo>
                    <a:pt x="5018" y="11155"/>
                  </a:lnTo>
                  <a:lnTo>
                    <a:pt x="4482" y="11057"/>
                  </a:lnTo>
                  <a:lnTo>
                    <a:pt x="3946" y="10911"/>
                  </a:lnTo>
                  <a:lnTo>
                    <a:pt x="3435" y="10741"/>
                  </a:lnTo>
                  <a:lnTo>
                    <a:pt x="2948" y="10497"/>
                  </a:lnTo>
                  <a:lnTo>
                    <a:pt x="2485" y="10205"/>
                  </a:lnTo>
                  <a:lnTo>
                    <a:pt x="2047" y="9888"/>
                  </a:lnTo>
                  <a:lnTo>
                    <a:pt x="1657" y="9523"/>
                  </a:lnTo>
                  <a:lnTo>
                    <a:pt x="1292" y="9133"/>
                  </a:lnTo>
                  <a:lnTo>
                    <a:pt x="975" y="8695"/>
                  </a:lnTo>
                  <a:lnTo>
                    <a:pt x="683" y="8257"/>
                  </a:lnTo>
                  <a:lnTo>
                    <a:pt x="464" y="7769"/>
                  </a:lnTo>
                  <a:lnTo>
                    <a:pt x="269" y="7234"/>
                  </a:lnTo>
                  <a:lnTo>
                    <a:pt x="123" y="6722"/>
                  </a:lnTo>
                  <a:lnTo>
                    <a:pt x="50" y="6162"/>
                  </a:lnTo>
                  <a:lnTo>
                    <a:pt x="1" y="5577"/>
                  </a:lnTo>
                  <a:lnTo>
                    <a:pt x="1" y="5577"/>
                  </a:lnTo>
                  <a:lnTo>
                    <a:pt x="50" y="5017"/>
                  </a:lnTo>
                  <a:lnTo>
                    <a:pt x="123" y="4457"/>
                  </a:lnTo>
                  <a:lnTo>
                    <a:pt x="269" y="3921"/>
                  </a:lnTo>
                  <a:lnTo>
                    <a:pt x="464" y="3410"/>
                  </a:lnTo>
                  <a:lnTo>
                    <a:pt x="683" y="2923"/>
                  </a:lnTo>
                  <a:lnTo>
                    <a:pt x="975" y="2460"/>
                  </a:lnTo>
                  <a:lnTo>
                    <a:pt x="1292" y="2046"/>
                  </a:lnTo>
                  <a:lnTo>
                    <a:pt x="1657" y="1632"/>
                  </a:lnTo>
                  <a:lnTo>
                    <a:pt x="2047" y="1267"/>
                  </a:lnTo>
                  <a:lnTo>
                    <a:pt x="2485" y="950"/>
                  </a:lnTo>
                  <a:lnTo>
                    <a:pt x="2948" y="682"/>
                  </a:lnTo>
                  <a:lnTo>
                    <a:pt x="3435" y="439"/>
                  </a:lnTo>
                  <a:lnTo>
                    <a:pt x="3946" y="244"/>
                  </a:lnTo>
                  <a:lnTo>
                    <a:pt x="4482" y="122"/>
                  </a:lnTo>
                  <a:lnTo>
                    <a:pt x="5018" y="25"/>
                  </a:lnTo>
                  <a:lnTo>
                    <a:pt x="5603" y="0"/>
                  </a:lnTo>
                  <a:lnTo>
                    <a:pt x="5603" y="0"/>
                  </a:lnTo>
                  <a:lnTo>
                    <a:pt x="6041" y="25"/>
                  </a:lnTo>
                  <a:lnTo>
                    <a:pt x="6479" y="73"/>
                  </a:lnTo>
                  <a:lnTo>
                    <a:pt x="6893" y="146"/>
                  </a:lnTo>
                  <a:lnTo>
                    <a:pt x="7307" y="268"/>
                  </a:lnTo>
                  <a:lnTo>
                    <a:pt x="7697" y="414"/>
                  </a:lnTo>
                  <a:lnTo>
                    <a:pt x="8087" y="585"/>
                  </a:lnTo>
                  <a:lnTo>
                    <a:pt x="8452" y="780"/>
                  </a:lnTo>
                  <a:lnTo>
                    <a:pt x="8793" y="999"/>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81"/>
            <p:cNvSpPr/>
            <p:nvPr/>
          </p:nvSpPr>
          <p:spPr>
            <a:xfrm>
              <a:off x="6107250" y="1824850"/>
              <a:ext cx="84650" cy="84650"/>
            </a:xfrm>
            <a:custGeom>
              <a:rect b="b" l="l" r="r" t="t"/>
              <a:pathLst>
                <a:path extrusionOk="0" fill="none" h="3386" w="3386">
                  <a:moveTo>
                    <a:pt x="3362" y="1388"/>
                  </a:moveTo>
                  <a:lnTo>
                    <a:pt x="3362" y="1388"/>
                  </a:lnTo>
                  <a:lnTo>
                    <a:pt x="3386" y="1680"/>
                  </a:lnTo>
                  <a:lnTo>
                    <a:pt x="3386" y="1680"/>
                  </a:lnTo>
                  <a:lnTo>
                    <a:pt x="3386" y="1851"/>
                  </a:lnTo>
                  <a:lnTo>
                    <a:pt x="3362" y="2021"/>
                  </a:lnTo>
                  <a:lnTo>
                    <a:pt x="3313" y="2192"/>
                  </a:lnTo>
                  <a:lnTo>
                    <a:pt x="3264" y="2338"/>
                  </a:lnTo>
                  <a:lnTo>
                    <a:pt x="3191" y="2484"/>
                  </a:lnTo>
                  <a:lnTo>
                    <a:pt x="3118" y="2630"/>
                  </a:lnTo>
                  <a:lnTo>
                    <a:pt x="3021" y="2776"/>
                  </a:lnTo>
                  <a:lnTo>
                    <a:pt x="2899" y="2898"/>
                  </a:lnTo>
                  <a:lnTo>
                    <a:pt x="2777" y="2996"/>
                  </a:lnTo>
                  <a:lnTo>
                    <a:pt x="2655" y="3093"/>
                  </a:lnTo>
                  <a:lnTo>
                    <a:pt x="2509" y="3191"/>
                  </a:lnTo>
                  <a:lnTo>
                    <a:pt x="2363" y="3239"/>
                  </a:lnTo>
                  <a:lnTo>
                    <a:pt x="2217" y="3312"/>
                  </a:lnTo>
                  <a:lnTo>
                    <a:pt x="2046" y="3337"/>
                  </a:lnTo>
                  <a:lnTo>
                    <a:pt x="1876" y="3385"/>
                  </a:lnTo>
                  <a:lnTo>
                    <a:pt x="1706" y="3385"/>
                  </a:lnTo>
                  <a:lnTo>
                    <a:pt x="1706" y="3385"/>
                  </a:lnTo>
                  <a:lnTo>
                    <a:pt x="1535" y="3385"/>
                  </a:lnTo>
                  <a:lnTo>
                    <a:pt x="1365" y="3337"/>
                  </a:lnTo>
                  <a:lnTo>
                    <a:pt x="1194" y="3312"/>
                  </a:lnTo>
                  <a:lnTo>
                    <a:pt x="1048" y="3239"/>
                  </a:lnTo>
                  <a:lnTo>
                    <a:pt x="902" y="3191"/>
                  </a:lnTo>
                  <a:lnTo>
                    <a:pt x="756" y="3093"/>
                  </a:lnTo>
                  <a:lnTo>
                    <a:pt x="634" y="2996"/>
                  </a:lnTo>
                  <a:lnTo>
                    <a:pt x="512" y="2898"/>
                  </a:lnTo>
                  <a:lnTo>
                    <a:pt x="390" y="2776"/>
                  </a:lnTo>
                  <a:lnTo>
                    <a:pt x="293" y="2630"/>
                  </a:lnTo>
                  <a:lnTo>
                    <a:pt x="220" y="2484"/>
                  </a:lnTo>
                  <a:lnTo>
                    <a:pt x="147" y="2338"/>
                  </a:lnTo>
                  <a:lnTo>
                    <a:pt x="74" y="2192"/>
                  </a:lnTo>
                  <a:lnTo>
                    <a:pt x="49" y="2021"/>
                  </a:lnTo>
                  <a:lnTo>
                    <a:pt x="25" y="1851"/>
                  </a:lnTo>
                  <a:lnTo>
                    <a:pt x="1" y="1680"/>
                  </a:lnTo>
                  <a:lnTo>
                    <a:pt x="1" y="1680"/>
                  </a:lnTo>
                  <a:lnTo>
                    <a:pt x="25" y="1510"/>
                  </a:lnTo>
                  <a:lnTo>
                    <a:pt x="49" y="1340"/>
                  </a:lnTo>
                  <a:lnTo>
                    <a:pt x="74" y="1193"/>
                  </a:lnTo>
                  <a:lnTo>
                    <a:pt x="147" y="1023"/>
                  </a:lnTo>
                  <a:lnTo>
                    <a:pt x="220" y="877"/>
                  </a:lnTo>
                  <a:lnTo>
                    <a:pt x="293" y="731"/>
                  </a:lnTo>
                  <a:lnTo>
                    <a:pt x="390" y="609"/>
                  </a:lnTo>
                  <a:lnTo>
                    <a:pt x="512" y="487"/>
                  </a:lnTo>
                  <a:lnTo>
                    <a:pt x="634" y="390"/>
                  </a:lnTo>
                  <a:lnTo>
                    <a:pt x="756" y="292"/>
                  </a:lnTo>
                  <a:lnTo>
                    <a:pt x="902" y="195"/>
                  </a:lnTo>
                  <a:lnTo>
                    <a:pt x="1048" y="122"/>
                  </a:lnTo>
                  <a:lnTo>
                    <a:pt x="1194" y="73"/>
                  </a:lnTo>
                  <a:lnTo>
                    <a:pt x="1365" y="24"/>
                  </a:lnTo>
                  <a:lnTo>
                    <a:pt x="1535" y="0"/>
                  </a:lnTo>
                  <a:lnTo>
                    <a:pt x="1706" y="0"/>
                  </a:lnTo>
                  <a:lnTo>
                    <a:pt x="1706" y="0"/>
                  </a:lnTo>
                  <a:lnTo>
                    <a:pt x="1998" y="24"/>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81"/>
            <p:cNvSpPr/>
            <p:nvPr/>
          </p:nvSpPr>
          <p:spPr>
            <a:xfrm>
              <a:off x="6058550" y="1776125"/>
              <a:ext cx="182075" cy="182075"/>
            </a:xfrm>
            <a:custGeom>
              <a:rect b="b" l="l" r="r" t="t"/>
              <a:pathLst>
                <a:path extrusionOk="0" fill="none" h="7283" w="7283">
                  <a:moveTo>
                    <a:pt x="5431" y="463"/>
                  </a:moveTo>
                  <a:lnTo>
                    <a:pt x="5431" y="463"/>
                  </a:lnTo>
                  <a:lnTo>
                    <a:pt x="5042" y="269"/>
                  </a:lnTo>
                  <a:lnTo>
                    <a:pt x="4823" y="195"/>
                  </a:lnTo>
                  <a:lnTo>
                    <a:pt x="4603" y="122"/>
                  </a:lnTo>
                  <a:lnTo>
                    <a:pt x="4360" y="74"/>
                  </a:lnTo>
                  <a:lnTo>
                    <a:pt x="4141" y="25"/>
                  </a:lnTo>
                  <a:lnTo>
                    <a:pt x="3897" y="1"/>
                  </a:lnTo>
                  <a:lnTo>
                    <a:pt x="3654" y="1"/>
                  </a:lnTo>
                  <a:lnTo>
                    <a:pt x="3654" y="1"/>
                  </a:lnTo>
                  <a:lnTo>
                    <a:pt x="3288" y="25"/>
                  </a:lnTo>
                  <a:lnTo>
                    <a:pt x="2923" y="74"/>
                  </a:lnTo>
                  <a:lnTo>
                    <a:pt x="2558" y="147"/>
                  </a:lnTo>
                  <a:lnTo>
                    <a:pt x="2241" y="293"/>
                  </a:lnTo>
                  <a:lnTo>
                    <a:pt x="1924" y="439"/>
                  </a:lnTo>
                  <a:lnTo>
                    <a:pt x="1608" y="609"/>
                  </a:lnTo>
                  <a:lnTo>
                    <a:pt x="1340" y="829"/>
                  </a:lnTo>
                  <a:lnTo>
                    <a:pt x="1072" y="1072"/>
                  </a:lnTo>
                  <a:lnTo>
                    <a:pt x="828" y="1316"/>
                  </a:lnTo>
                  <a:lnTo>
                    <a:pt x="633" y="1608"/>
                  </a:lnTo>
                  <a:lnTo>
                    <a:pt x="439" y="1900"/>
                  </a:lnTo>
                  <a:lnTo>
                    <a:pt x="293" y="2217"/>
                  </a:lnTo>
                  <a:lnTo>
                    <a:pt x="171" y="2558"/>
                  </a:lnTo>
                  <a:lnTo>
                    <a:pt x="73" y="2899"/>
                  </a:lnTo>
                  <a:lnTo>
                    <a:pt x="25" y="3264"/>
                  </a:lnTo>
                  <a:lnTo>
                    <a:pt x="0" y="3629"/>
                  </a:lnTo>
                  <a:lnTo>
                    <a:pt x="0" y="3629"/>
                  </a:lnTo>
                  <a:lnTo>
                    <a:pt x="25" y="4019"/>
                  </a:lnTo>
                  <a:lnTo>
                    <a:pt x="73" y="4360"/>
                  </a:lnTo>
                  <a:lnTo>
                    <a:pt x="171" y="4725"/>
                  </a:lnTo>
                  <a:lnTo>
                    <a:pt x="293" y="5066"/>
                  </a:lnTo>
                  <a:lnTo>
                    <a:pt x="439" y="5383"/>
                  </a:lnTo>
                  <a:lnTo>
                    <a:pt x="633" y="5675"/>
                  </a:lnTo>
                  <a:lnTo>
                    <a:pt x="828" y="5943"/>
                  </a:lnTo>
                  <a:lnTo>
                    <a:pt x="1072" y="6211"/>
                  </a:lnTo>
                  <a:lnTo>
                    <a:pt x="1340" y="6455"/>
                  </a:lnTo>
                  <a:lnTo>
                    <a:pt x="1608" y="6650"/>
                  </a:lnTo>
                  <a:lnTo>
                    <a:pt x="1924" y="6844"/>
                  </a:lnTo>
                  <a:lnTo>
                    <a:pt x="2241" y="6990"/>
                  </a:lnTo>
                  <a:lnTo>
                    <a:pt x="2558" y="7112"/>
                  </a:lnTo>
                  <a:lnTo>
                    <a:pt x="2923" y="7210"/>
                  </a:lnTo>
                  <a:lnTo>
                    <a:pt x="3288" y="7258"/>
                  </a:lnTo>
                  <a:lnTo>
                    <a:pt x="3654" y="7283"/>
                  </a:lnTo>
                  <a:lnTo>
                    <a:pt x="3654" y="7283"/>
                  </a:lnTo>
                  <a:lnTo>
                    <a:pt x="4019" y="7258"/>
                  </a:lnTo>
                  <a:lnTo>
                    <a:pt x="4384" y="7210"/>
                  </a:lnTo>
                  <a:lnTo>
                    <a:pt x="4725" y="7112"/>
                  </a:lnTo>
                  <a:lnTo>
                    <a:pt x="5066" y="6990"/>
                  </a:lnTo>
                  <a:lnTo>
                    <a:pt x="5383" y="6844"/>
                  </a:lnTo>
                  <a:lnTo>
                    <a:pt x="5675" y="6650"/>
                  </a:lnTo>
                  <a:lnTo>
                    <a:pt x="5967" y="6455"/>
                  </a:lnTo>
                  <a:lnTo>
                    <a:pt x="6235" y="6211"/>
                  </a:lnTo>
                  <a:lnTo>
                    <a:pt x="6454" y="5943"/>
                  </a:lnTo>
                  <a:lnTo>
                    <a:pt x="6674" y="5675"/>
                  </a:lnTo>
                  <a:lnTo>
                    <a:pt x="6844" y="5383"/>
                  </a:lnTo>
                  <a:lnTo>
                    <a:pt x="7014" y="5066"/>
                  </a:lnTo>
                  <a:lnTo>
                    <a:pt x="7136" y="4725"/>
                  </a:lnTo>
                  <a:lnTo>
                    <a:pt x="7209" y="4360"/>
                  </a:lnTo>
                  <a:lnTo>
                    <a:pt x="7282" y="4019"/>
                  </a:lnTo>
                  <a:lnTo>
                    <a:pt x="7282" y="3629"/>
                  </a:lnTo>
                  <a:lnTo>
                    <a:pt x="7282" y="3629"/>
                  </a:lnTo>
                  <a:lnTo>
                    <a:pt x="7282" y="3386"/>
                  </a:lnTo>
                  <a:lnTo>
                    <a:pt x="7258" y="3167"/>
                  </a:lnTo>
                  <a:lnTo>
                    <a:pt x="7234" y="2923"/>
                  </a:lnTo>
                  <a:lnTo>
                    <a:pt x="7161" y="2704"/>
                  </a:lnTo>
                  <a:lnTo>
                    <a:pt x="7112" y="2485"/>
                  </a:lnTo>
                  <a:lnTo>
                    <a:pt x="7014" y="2266"/>
                  </a:lnTo>
                  <a:lnTo>
                    <a:pt x="6820" y="1852"/>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81"/>
            <p:cNvSpPr/>
            <p:nvPr/>
          </p:nvSpPr>
          <p:spPr>
            <a:xfrm>
              <a:off x="5971475" y="2001400"/>
              <a:ext cx="74925" cy="70675"/>
            </a:xfrm>
            <a:custGeom>
              <a:rect b="b" l="l" r="r" t="t"/>
              <a:pathLst>
                <a:path extrusionOk="0" fill="none" h="2827" w="2997">
                  <a:moveTo>
                    <a:pt x="1462" y="1"/>
                  </a:moveTo>
                  <a:lnTo>
                    <a:pt x="293" y="1170"/>
                  </a:lnTo>
                  <a:lnTo>
                    <a:pt x="293" y="1170"/>
                  </a:lnTo>
                  <a:lnTo>
                    <a:pt x="171" y="1316"/>
                  </a:lnTo>
                  <a:lnTo>
                    <a:pt x="74" y="1487"/>
                  </a:lnTo>
                  <a:lnTo>
                    <a:pt x="25" y="1657"/>
                  </a:lnTo>
                  <a:lnTo>
                    <a:pt x="1" y="1852"/>
                  </a:lnTo>
                  <a:lnTo>
                    <a:pt x="25" y="2047"/>
                  </a:lnTo>
                  <a:lnTo>
                    <a:pt x="74" y="2217"/>
                  </a:lnTo>
                  <a:lnTo>
                    <a:pt x="171" y="2388"/>
                  </a:lnTo>
                  <a:lnTo>
                    <a:pt x="293" y="2534"/>
                  </a:lnTo>
                  <a:lnTo>
                    <a:pt x="293" y="2534"/>
                  </a:lnTo>
                  <a:lnTo>
                    <a:pt x="439" y="2656"/>
                  </a:lnTo>
                  <a:lnTo>
                    <a:pt x="609" y="2753"/>
                  </a:lnTo>
                  <a:lnTo>
                    <a:pt x="804" y="2802"/>
                  </a:lnTo>
                  <a:lnTo>
                    <a:pt x="975" y="2826"/>
                  </a:lnTo>
                  <a:lnTo>
                    <a:pt x="975" y="2826"/>
                  </a:lnTo>
                  <a:lnTo>
                    <a:pt x="1170" y="2802"/>
                  </a:lnTo>
                  <a:lnTo>
                    <a:pt x="1340" y="2753"/>
                  </a:lnTo>
                  <a:lnTo>
                    <a:pt x="1511" y="2656"/>
                  </a:lnTo>
                  <a:lnTo>
                    <a:pt x="1681" y="2534"/>
                  </a:lnTo>
                  <a:lnTo>
                    <a:pt x="2850" y="1365"/>
                  </a:lnTo>
                  <a:lnTo>
                    <a:pt x="2850" y="1365"/>
                  </a:lnTo>
                  <a:lnTo>
                    <a:pt x="2996" y="1194"/>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81"/>
            <p:cNvSpPr/>
            <p:nvPr/>
          </p:nvSpPr>
          <p:spPr>
            <a:xfrm>
              <a:off x="6253375" y="2001400"/>
              <a:ext cx="74325" cy="70675"/>
            </a:xfrm>
            <a:custGeom>
              <a:rect b="b" l="l" r="r" t="t"/>
              <a:pathLst>
                <a:path extrusionOk="0" fill="none" h="2827" w="2973">
                  <a:moveTo>
                    <a:pt x="1" y="1194"/>
                  </a:moveTo>
                  <a:lnTo>
                    <a:pt x="1" y="1194"/>
                  </a:lnTo>
                  <a:lnTo>
                    <a:pt x="123" y="1365"/>
                  </a:lnTo>
                  <a:lnTo>
                    <a:pt x="1316" y="2534"/>
                  </a:lnTo>
                  <a:lnTo>
                    <a:pt x="1316" y="2534"/>
                  </a:lnTo>
                  <a:lnTo>
                    <a:pt x="1462" y="2656"/>
                  </a:lnTo>
                  <a:lnTo>
                    <a:pt x="1633" y="2753"/>
                  </a:lnTo>
                  <a:lnTo>
                    <a:pt x="1827" y="2802"/>
                  </a:lnTo>
                  <a:lnTo>
                    <a:pt x="1998" y="2826"/>
                  </a:lnTo>
                  <a:lnTo>
                    <a:pt x="1998" y="2826"/>
                  </a:lnTo>
                  <a:lnTo>
                    <a:pt x="2193" y="2802"/>
                  </a:lnTo>
                  <a:lnTo>
                    <a:pt x="2363" y="2753"/>
                  </a:lnTo>
                  <a:lnTo>
                    <a:pt x="2534" y="2656"/>
                  </a:lnTo>
                  <a:lnTo>
                    <a:pt x="2704" y="2534"/>
                  </a:lnTo>
                  <a:lnTo>
                    <a:pt x="2704" y="2534"/>
                  </a:lnTo>
                  <a:lnTo>
                    <a:pt x="2826" y="2388"/>
                  </a:lnTo>
                  <a:lnTo>
                    <a:pt x="2923" y="2217"/>
                  </a:lnTo>
                  <a:lnTo>
                    <a:pt x="2972" y="2047"/>
                  </a:lnTo>
                  <a:lnTo>
                    <a:pt x="2972" y="1852"/>
                  </a:lnTo>
                  <a:lnTo>
                    <a:pt x="2972" y="1657"/>
                  </a:lnTo>
                  <a:lnTo>
                    <a:pt x="2923" y="1487"/>
                  </a:lnTo>
                  <a:lnTo>
                    <a:pt x="2826" y="1316"/>
                  </a:lnTo>
                  <a:lnTo>
                    <a:pt x="2704" y="1170"/>
                  </a:lnTo>
                  <a:lnTo>
                    <a:pt x="1535"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81"/>
            <p:cNvSpPr/>
            <p:nvPr/>
          </p:nvSpPr>
          <p:spPr>
            <a:xfrm>
              <a:off x="6137700" y="1623900"/>
              <a:ext cx="250875" cy="255150"/>
            </a:xfrm>
            <a:custGeom>
              <a:rect b="b" l="l" r="r" t="t"/>
              <a:pathLst>
                <a:path extrusionOk="0" fill="none" h="10206" w="10035">
                  <a:moveTo>
                    <a:pt x="9718" y="2412"/>
                  </a:moveTo>
                  <a:lnTo>
                    <a:pt x="8671" y="2217"/>
                  </a:lnTo>
                  <a:lnTo>
                    <a:pt x="9694" y="1194"/>
                  </a:lnTo>
                  <a:lnTo>
                    <a:pt x="9694" y="1194"/>
                  </a:lnTo>
                  <a:lnTo>
                    <a:pt x="9767" y="1121"/>
                  </a:lnTo>
                  <a:lnTo>
                    <a:pt x="9815" y="1024"/>
                  </a:lnTo>
                  <a:lnTo>
                    <a:pt x="9840" y="951"/>
                  </a:lnTo>
                  <a:lnTo>
                    <a:pt x="9840" y="853"/>
                  </a:lnTo>
                  <a:lnTo>
                    <a:pt x="9840" y="756"/>
                  </a:lnTo>
                  <a:lnTo>
                    <a:pt x="9815" y="658"/>
                  </a:lnTo>
                  <a:lnTo>
                    <a:pt x="9767" y="585"/>
                  </a:lnTo>
                  <a:lnTo>
                    <a:pt x="9694" y="512"/>
                  </a:lnTo>
                  <a:lnTo>
                    <a:pt x="9694" y="512"/>
                  </a:lnTo>
                  <a:lnTo>
                    <a:pt x="9621" y="439"/>
                  </a:lnTo>
                  <a:lnTo>
                    <a:pt x="9548" y="391"/>
                  </a:lnTo>
                  <a:lnTo>
                    <a:pt x="9450" y="366"/>
                  </a:lnTo>
                  <a:lnTo>
                    <a:pt x="9353" y="366"/>
                  </a:lnTo>
                  <a:lnTo>
                    <a:pt x="9255" y="366"/>
                  </a:lnTo>
                  <a:lnTo>
                    <a:pt x="9182" y="391"/>
                  </a:lnTo>
                  <a:lnTo>
                    <a:pt x="9085" y="439"/>
                  </a:lnTo>
                  <a:lnTo>
                    <a:pt x="9012" y="512"/>
                  </a:lnTo>
                  <a:lnTo>
                    <a:pt x="7867" y="1657"/>
                  </a:lnTo>
                  <a:lnTo>
                    <a:pt x="7867" y="1657"/>
                  </a:lnTo>
                  <a:lnTo>
                    <a:pt x="7818" y="1487"/>
                  </a:lnTo>
                  <a:lnTo>
                    <a:pt x="7599" y="317"/>
                  </a:lnTo>
                  <a:lnTo>
                    <a:pt x="7599" y="317"/>
                  </a:lnTo>
                  <a:lnTo>
                    <a:pt x="7575" y="196"/>
                  </a:lnTo>
                  <a:lnTo>
                    <a:pt x="7526" y="98"/>
                  </a:lnTo>
                  <a:lnTo>
                    <a:pt x="7477" y="50"/>
                  </a:lnTo>
                  <a:lnTo>
                    <a:pt x="7404" y="1"/>
                  </a:lnTo>
                  <a:lnTo>
                    <a:pt x="7331" y="1"/>
                  </a:lnTo>
                  <a:lnTo>
                    <a:pt x="7234" y="25"/>
                  </a:lnTo>
                  <a:lnTo>
                    <a:pt x="7161" y="74"/>
                  </a:lnTo>
                  <a:lnTo>
                    <a:pt x="7063" y="147"/>
                  </a:lnTo>
                  <a:lnTo>
                    <a:pt x="5432" y="1754"/>
                  </a:lnTo>
                  <a:lnTo>
                    <a:pt x="5432" y="1754"/>
                  </a:lnTo>
                  <a:lnTo>
                    <a:pt x="5358" y="1852"/>
                  </a:lnTo>
                  <a:lnTo>
                    <a:pt x="5285" y="1974"/>
                  </a:lnTo>
                  <a:lnTo>
                    <a:pt x="5212" y="2120"/>
                  </a:lnTo>
                  <a:lnTo>
                    <a:pt x="5164" y="2242"/>
                  </a:lnTo>
                  <a:lnTo>
                    <a:pt x="5139" y="2388"/>
                  </a:lnTo>
                  <a:lnTo>
                    <a:pt x="5115" y="2534"/>
                  </a:lnTo>
                  <a:lnTo>
                    <a:pt x="5115" y="2680"/>
                  </a:lnTo>
                  <a:lnTo>
                    <a:pt x="5115" y="2802"/>
                  </a:lnTo>
                  <a:lnTo>
                    <a:pt x="5334" y="3971"/>
                  </a:lnTo>
                  <a:lnTo>
                    <a:pt x="5334" y="3971"/>
                  </a:lnTo>
                  <a:lnTo>
                    <a:pt x="5383" y="4141"/>
                  </a:lnTo>
                  <a:lnTo>
                    <a:pt x="147" y="9378"/>
                  </a:lnTo>
                  <a:lnTo>
                    <a:pt x="147" y="9378"/>
                  </a:lnTo>
                  <a:lnTo>
                    <a:pt x="73" y="9451"/>
                  </a:lnTo>
                  <a:lnTo>
                    <a:pt x="25" y="9548"/>
                  </a:lnTo>
                  <a:lnTo>
                    <a:pt x="0" y="9645"/>
                  </a:lnTo>
                  <a:lnTo>
                    <a:pt x="0" y="9718"/>
                  </a:lnTo>
                  <a:lnTo>
                    <a:pt x="0" y="9816"/>
                  </a:lnTo>
                  <a:lnTo>
                    <a:pt x="25" y="9913"/>
                  </a:lnTo>
                  <a:lnTo>
                    <a:pt x="73" y="9986"/>
                  </a:lnTo>
                  <a:lnTo>
                    <a:pt x="147" y="10059"/>
                  </a:lnTo>
                  <a:lnTo>
                    <a:pt x="147" y="10059"/>
                  </a:lnTo>
                  <a:lnTo>
                    <a:pt x="220" y="10133"/>
                  </a:lnTo>
                  <a:lnTo>
                    <a:pt x="293" y="10181"/>
                  </a:lnTo>
                  <a:lnTo>
                    <a:pt x="390" y="10206"/>
                  </a:lnTo>
                  <a:lnTo>
                    <a:pt x="488" y="10206"/>
                  </a:lnTo>
                  <a:lnTo>
                    <a:pt x="488" y="10206"/>
                  </a:lnTo>
                  <a:lnTo>
                    <a:pt x="585" y="10206"/>
                  </a:lnTo>
                  <a:lnTo>
                    <a:pt x="658" y="10181"/>
                  </a:lnTo>
                  <a:lnTo>
                    <a:pt x="755" y="10133"/>
                  </a:lnTo>
                  <a:lnTo>
                    <a:pt x="828" y="10059"/>
                  </a:lnTo>
                  <a:lnTo>
                    <a:pt x="6187" y="4726"/>
                  </a:lnTo>
                  <a:lnTo>
                    <a:pt x="7234" y="4896"/>
                  </a:lnTo>
                  <a:lnTo>
                    <a:pt x="7234" y="4896"/>
                  </a:lnTo>
                  <a:lnTo>
                    <a:pt x="7356" y="4921"/>
                  </a:lnTo>
                  <a:lnTo>
                    <a:pt x="7502" y="4921"/>
                  </a:lnTo>
                  <a:lnTo>
                    <a:pt x="7624" y="4896"/>
                  </a:lnTo>
                  <a:lnTo>
                    <a:pt x="7770" y="4848"/>
                  </a:lnTo>
                  <a:lnTo>
                    <a:pt x="7916" y="4799"/>
                  </a:lnTo>
                  <a:lnTo>
                    <a:pt x="8038" y="4750"/>
                  </a:lnTo>
                  <a:lnTo>
                    <a:pt x="8159" y="4677"/>
                  </a:lnTo>
                  <a:lnTo>
                    <a:pt x="8257" y="4580"/>
                  </a:lnTo>
                  <a:lnTo>
                    <a:pt x="9889" y="2948"/>
                  </a:lnTo>
                  <a:lnTo>
                    <a:pt x="9889" y="2948"/>
                  </a:lnTo>
                  <a:lnTo>
                    <a:pt x="9962" y="2875"/>
                  </a:lnTo>
                  <a:lnTo>
                    <a:pt x="10010" y="2777"/>
                  </a:lnTo>
                  <a:lnTo>
                    <a:pt x="10035" y="2704"/>
                  </a:lnTo>
                  <a:lnTo>
                    <a:pt x="10010" y="2607"/>
                  </a:lnTo>
                  <a:lnTo>
                    <a:pt x="9986" y="2558"/>
                  </a:lnTo>
                  <a:lnTo>
                    <a:pt x="9913" y="2485"/>
                  </a:lnTo>
                  <a:lnTo>
                    <a:pt x="9815" y="2436"/>
                  </a:lnTo>
                  <a:lnTo>
                    <a:pt x="9718" y="2412"/>
                  </a:lnTo>
                  <a:lnTo>
                    <a:pt x="9718" y="2412"/>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2" name="Google Shape;592;p81"/>
          <p:cNvGrpSpPr/>
          <p:nvPr/>
        </p:nvGrpSpPr>
        <p:grpSpPr>
          <a:xfrm>
            <a:off x="5415659" y="1502386"/>
            <a:ext cx="383835" cy="363369"/>
            <a:chOff x="6618700" y="1635475"/>
            <a:chExt cx="456675" cy="432325"/>
          </a:xfrm>
        </p:grpSpPr>
        <p:sp>
          <p:nvSpPr>
            <p:cNvPr id="593" name="Google Shape;593;p81"/>
            <p:cNvSpPr/>
            <p:nvPr/>
          </p:nvSpPr>
          <p:spPr>
            <a:xfrm>
              <a:off x="6663775" y="1904000"/>
              <a:ext cx="117525" cy="163800"/>
            </a:xfrm>
            <a:custGeom>
              <a:rect b="b" l="l" r="r" t="t"/>
              <a:pathLst>
                <a:path extrusionOk="0" fill="none" h="6552" w="4701">
                  <a:moveTo>
                    <a:pt x="0" y="0"/>
                  </a:moveTo>
                  <a:lnTo>
                    <a:pt x="512" y="6016"/>
                  </a:lnTo>
                  <a:lnTo>
                    <a:pt x="512" y="6016"/>
                  </a:lnTo>
                  <a:lnTo>
                    <a:pt x="536" y="6138"/>
                  </a:lnTo>
                  <a:lnTo>
                    <a:pt x="585" y="6235"/>
                  </a:lnTo>
                  <a:lnTo>
                    <a:pt x="633" y="6332"/>
                  </a:lnTo>
                  <a:lnTo>
                    <a:pt x="706" y="6406"/>
                  </a:lnTo>
                  <a:lnTo>
                    <a:pt x="804" y="6454"/>
                  </a:lnTo>
                  <a:lnTo>
                    <a:pt x="877" y="6503"/>
                  </a:lnTo>
                  <a:lnTo>
                    <a:pt x="999" y="6552"/>
                  </a:lnTo>
                  <a:lnTo>
                    <a:pt x="1096" y="6552"/>
                  </a:lnTo>
                  <a:lnTo>
                    <a:pt x="4116" y="6552"/>
                  </a:lnTo>
                  <a:lnTo>
                    <a:pt x="4116" y="6552"/>
                  </a:lnTo>
                  <a:lnTo>
                    <a:pt x="4238" y="6527"/>
                  </a:lnTo>
                  <a:lnTo>
                    <a:pt x="4360" y="6503"/>
                  </a:lnTo>
                  <a:lnTo>
                    <a:pt x="4457" y="6430"/>
                  </a:lnTo>
                  <a:lnTo>
                    <a:pt x="4554" y="6332"/>
                  </a:lnTo>
                  <a:lnTo>
                    <a:pt x="4554" y="6332"/>
                  </a:lnTo>
                  <a:lnTo>
                    <a:pt x="4628" y="6235"/>
                  </a:lnTo>
                  <a:lnTo>
                    <a:pt x="4676" y="6113"/>
                  </a:lnTo>
                  <a:lnTo>
                    <a:pt x="4701" y="5991"/>
                  </a:lnTo>
                  <a:lnTo>
                    <a:pt x="4676" y="5845"/>
                  </a:lnTo>
                  <a:lnTo>
                    <a:pt x="3678" y="98"/>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81"/>
            <p:cNvSpPr/>
            <p:nvPr/>
          </p:nvSpPr>
          <p:spPr>
            <a:xfrm>
              <a:off x="7046125" y="1775525"/>
              <a:ext cx="29250" cy="99275"/>
            </a:xfrm>
            <a:custGeom>
              <a:rect b="b" l="l" r="r" t="t"/>
              <a:pathLst>
                <a:path extrusionOk="0" fill="none" h="3971" w="1170">
                  <a:moveTo>
                    <a:pt x="1" y="3970"/>
                  </a:moveTo>
                  <a:lnTo>
                    <a:pt x="1" y="3970"/>
                  </a:lnTo>
                  <a:lnTo>
                    <a:pt x="245" y="3824"/>
                  </a:lnTo>
                  <a:lnTo>
                    <a:pt x="488" y="3629"/>
                  </a:lnTo>
                  <a:lnTo>
                    <a:pt x="683" y="3410"/>
                  </a:lnTo>
                  <a:lnTo>
                    <a:pt x="853" y="3166"/>
                  </a:lnTo>
                  <a:lnTo>
                    <a:pt x="1000" y="2898"/>
                  </a:lnTo>
                  <a:lnTo>
                    <a:pt x="1097" y="2606"/>
                  </a:lnTo>
                  <a:lnTo>
                    <a:pt x="1170" y="2314"/>
                  </a:lnTo>
                  <a:lnTo>
                    <a:pt x="1170" y="1997"/>
                  </a:lnTo>
                  <a:lnTo>
                    <a:pt x="1170" y="1997"/>
                  </a:lnTo>
                  <a:lnTo>
                    <a:pt x="1170" y="1681"/>
                  </a:lnTo>
                  <a:lnTo>
                    <a:pt x="1097" y="1364"/>
                  </a:lnTo>
                  <a:lnTo>
                    <a:pt x="1000" y="1096"/>
                  </a:lnTo>
                  <a:lnTo>
                    <a:pt x="853" y="828"/>
                  </a:lnTo>
                  <a:lnTo>
                    <a:pt x="683" y="585"/>
                  </a:lnTo>
                  <a:lnTo>
                    <a:pt x="488" y="366"/>
                  </a:lnTo>
                  <a:lnTo>
                    <a:pt x="245" y="171"/>
                  </a:lnTo>
                  <a:lnTo>
                    <a:pt x="1"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81"/>
            <p:cNvSpPr/>
            <p:nvPr/>
          </p:nvSpPr>
          <p:spPr>
            <a:xfrm>
              <a:off x="6618700" y="1751775"/>
              <a:ext cx="96850" cy="146750"/>
            </a:xfrm>
            <a:custGeom>
              <a:rect b="b" l="l" r="r" t="t"/>
              <a:pathLst>
                <a:path extrusionOk="0" fill="none" h="5870" w="3874">
                  <a:moveTo>
                    <a:pt x="3873" y="0"/>
                  </a:moveTo>
                  <a:lnTo>
                    <a:pt x="3873" y="0"/>
                  </a:lnTo>
                  <a:lnTo>
                    <a:pt x="2704" y="0"/>
                  </a:lnTo>
                  <a:lnTo>
                    <a:pt x="1730" y="0"/>
                  </a:lnTo>
                  <a:lnTo>
                    <a:pt x="1730" y="0"/>
                  </a:lnTo>
                  <a:lnTo>
                    <a:pt x="1560" y="25"/>
                  </a:lnTo>
                  <a:lnTo>
                    <a:pt x="1413" y="49"/>
                  </a:lnTo>
                  <a:lnTo>
                    <a:pt x="1243" y="98"/>
                  </a:lnTo>
                  <a:lnTo>
                    <a:pt x="1097" y="147"/>
                  </a:lnTo>
                  <a:lnTo>
                    <a:pt x="926" y="244"/>
                  </a:lnTo>
                  <a:lnTo>
                    <a:pt x="780" y="317"/>
                  </a:lnTo>
                  <a:lnTo>
                    <a:pt x="658" y="439"/>
                  </a:lnTo>
                  <a:lnTo>
                    <a:pt x="537" y="536"/>
                  </a:lnTo>
                  <a:lnTo>
                    <a:pt x="415" y="682"/>
                  </a:lnTo>
                  <a:lnTo>
                    <a:pt x="293" y="804"/>
                  </a:lnTo>
                  <a:lnTo>
                    <a:pt x="220" y="950"/>
                  </a:lnTo>
                  <a:lnTo>
                    <a:pt x="147" y="1096"/>
                  </a:lnTo>
                  <a:lnTo>
                    <a:pt x="74" y="1267"/>
                  </a:lnTo>
                  <a:lnTo>
                    <a:pt x="25" y="1437"/>
                  </a:lnTo>
                  <a:lnTo>
                    <a:pt x="1" y="1583"/>
                  </a:lnTo>
                  <a:lnTo>
                    <a:pt x="1" y="1754"/>
                  </a:lnTo>
                  <a:lnTo>
                    <a:pt x="1" y="4092"/>
                  </a:lnTo>
                  <a:lnTo>
                    <a:pt x="1" y="4092"/>
                  </a:lnTo>
                  <a:lnTo>
                    <a:pt x="1" y="4263"/>
                  </a:lnTo>
                  <a:lnTo>
                    <a:pt x="25" y="4433"/>
                  </a:lnTo>
                  <a:lnTo>
                    <a:pt x="74" y="4579"/>
                  </a:lnTo>
                  <a:lnTo>
                    <a:pt x="147" y="4750"/>
                  </a:lnTo>
                  <a:lnTo>
                    <a:pt x="220" y="4896"/>
                  </a:lnTo>
                  <a:lnTo>
                    <a:pt x="293" y="5042"/>
                  </a:lnTo>
                  <a:lnTo>
                    <a:pt x="415" y="5188"/>
                  </a:lnTo>
                  <a:lnTo>
                    <a:pt x="537" y="5310"/>
                  </a:lnTo>
                  <a:lnTo>
                    <a:pt x="658" y="5407"/>
                  </a:lnTo>
                  <a:lnTo>
                    <a:pt x="780" y="5529"/>
                  </a:lnTo>
                  <a:lnTo>
                    <a:pt x="926" y="5626"/>
                  </a:lnTo>
                  <a:lnTo>
                    <a:pt x="1097" y="5699"/>
                  </a:lnTo>
                  <a:lnTo>
                    <a:pt x="1243" y="5748"/>
                  </a:lnTo>
                  <a:lnTo>
                    <a:pt x="1413" y="5797"/>
                  </a:lnTo>
                  <a:lnTo>
                    <a:pt x="1560" y="5821"/>
                  </a:lnTo>
                  <a:lnTo>
                    <a:pt x="1730" y="5846"/>
                  </a:lnTo>
                  <a:lnTo>
                    <a:pt x="1730" y="5846"/>
                  </a:lnTo>
                  <a:lnTo>
                    <a:pt x="2704" y="5846"/>
                  </a:lnTo>
                  <a:lnTo>
                    <a:pt x="3873" y="587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81"/>
            <p:cNvSpPr/>
            <p:nvPr/>
          </p:nvSpPr>
          <p:spPr>
            <a:xfrm>
              <a:off x="6721600" y="1660450"/>
              <a:ext cx="278900" cy="329425"/>
            </a:xfrm>
            <a:custGeom>
              <a:rect b="b" l="l" r="r" t="t"/>
              <a:pathLst>
                <a:path extrusionOk="0" fill="none" h="13177" w="11156">
                  <a:moveTo>
                    <a:pt x="11155" y="0"/>
                  </a:moveTo>
                  <a:lnTo>
                    <a:pt x="11155" y="0"/>
                  </a:lnTo>
                  <a:lnTo>
                    <a:pt x="10766" y="317"/>
                  </a:lnTo>
                  <a:lnTo>
                    <a:pt x="10352" y="609"/>
                  </a:lnTo>
                  <a:lnTo>
                    <a:pt x="9938" y="901"/>
                  </a:lnTo>
                  <a:lnTo>
                    <a:pt x="9524" y="1169"/>
                  </a:lnTo>
                  <a:lnTo>
                    <a:pt x="9085" y="1413"/>
                  </a:lnTo>
                  <a:lnTo>
                    <a:pt x="8671" y="1632"/>
                  </a:lnTo>
                  <a:lnTo>
                    <a:pt x="7843" y="2046"/>
                  </a:lnTo>
                  <a:lnTo>
                    <a:pt x="7015" y="2387"/>
                  </a:lnTo>
                  <a:lnTo>
                    <a:pt x="6211" y="2679"/>
                  </a:lnTo>
                  <a:lnTo>
                    <a:pt x="5456" y="2898"/>
                  </a:lnTo>
                  <a:lnTo>
                    <a:pt x="4774" y="3093"/>
                  </a:lnTo>
                  <a:lnTo>
                    <a:pt x="4774" y="3093"/>
                  </a:lnTo>
                  <a:lnTo>
                    <a:pt x="4239" y="3215"/>
                  </a:lnTo>
                  <a:lnTo>
                    <a:pt x="3678" y="3312"/>
                  </a:lnTo>
                  <a:lnTo>
                    <a:pt x="3070" y="3410"/>
                  </a:lnTo>
                  <a:lnTo>
                    <a:pt x="2461" y="3459"/>
                  </a:lnTo>
                  <a:lnTo>
                    <a:pt x="1219" y="3580"/>
                  </a:lnTo>
                  <a:lnTo>
                    <a:pt x="1" y="3629"/>
                  </a:lnTo>
                  <a:lnTo>
                    <a:pt x="1" y="9523"/>
                  </a:lnTo>
                  <a:lnTo>
                    <a:pt x="1" y="9523"/>
                  </a:lnTo>
                  <a:lnTo>
                    <a:pt x="1219" y="9596"/>
                  </a:lnTo>
                  <a:lnTo>
                    <a:pt x="2461" y="9693"/>
                  </a:lnTo>
                  <a:lnTo>
                    <a:pt x="3070" y="9767"/>
                  </a:lnTo>
                  <a:lnTo>
                    <a:pt x="3678" y="9840"/>
                  </a:lnTo>
                  <a:lnTo>
                    <a:pt x="4239" y="9937"/>
                  </a:lnTo>
                  <a:lnTo>
                    <a:pt x="4774" y="10059"/>
                  </a:lnTo>
                  <a:lnTo>
                    <a:pt x="4774" y="10059"/>
                  </a:lnTo>
                  <a:lnTo>
                    <a:pt x="5456" y="10254"/>
                  </a:lnTo>
                  <a:lnTo>
                    <a:pt x="6211" y="10497"/>
                  </a:lnTo>
                  <a:lnTo>
                    <a:pt x="7015" y="10765"/>
                  </a:lnTo>
                  <a:lnTo>
                    <a:pt x="7843" y="11130"/>
                  </a:lnTo>
                  <a:lnTo>
                    <a:pt x="8671" y="11520"/>
                  </a:lnTo>
                  <a:lnTo>
                    <a:pt x="9085" y="11764"/>
                  </a:lnTo>
                  <a:lnTo>
                    <a:pt x="9524" y="12007"/>
                  </a:lnTo>
                  <a:lnTo>
                    <a:pt x="9938" y="12251"/>
                  </a:lnTo>
                  <a:lnTo>
                    <a:pt x="10352" y="12543"/>
                  </a:lnTo>
                  <a:lnTo>
                    <a:pt x="10766" y="12835"/>
                  </a:lnTo>
                  <a:lnTo>
                    <a:pt x="11155" y="13176"/>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81"/>
            <p:cNvSpPr/>
            <p:nvPr/>
          </p:nvSpPr>
          <p:spPr>
            <a:xfrm>
              <a:off x="7006550" y="1635475"/>
              <a:ext cx="34750" cy="378750"/>
            </a:xfrm>
            <a:custGeom>
              <a:rect b="b" l="l" r="r" t="t"/>
              <a:pathLst>
                <a:path extrusionOk="0" fill="none" h="15150" w="1390">
                  <a:moveTo>
                    <a:pt x="1024" y="49"/>
                  </a:moveTo>
                  <a:lnTo>
                    <a:pt x="1024" y="49"/>
                  </a:lnTo>
                  <a:lnTo>
                    <a:pt x="902" y="1"/>
                  </a:lnTo>
                  <a:lnTo>
                    <a:pt x="805" y="1"/>
                  </a:lnTo>
                  <a:lnTo>
                    <a:pt x="805" y="1"/>
                  </a:lnTo>
                  <a:lnTo>
                    <a:pt x="683" y="1"/>
                  </a:lnTo>
                  <a:lnTo>
                    <a:pt x="585" y="49"/>
                  </a:lnTo>
                  <a:lnTo>
                    <a:pt x="464" y="98"/>
                  </a:lnTo>
                  <a:lnTo>
                    <a:pt x="391" y="171"/>
                  </a:lnTo>
                  <a:lnTo>
                    <a:pt x="391" y="171"/>
                  </a:lnTo>
                  <a:lnTo>
                    <a:pt x="1" y="536"/>
                  </a:lnTo>
                  <a:lnTo>
                    <a:pt x="1" y="14638"/>
                  </a:lnTo>
                  <a:lnTo>
                    <a:pt x="1" y="14638"/>
                  </a:lnTo>
                  <a:lnTo>
                    <a:pt x="391" y="14979"/>
                  </a:lnTo>
                  <a:lnTo>
                    <a:pt x="391" y="14979"/>
                  </a:lnTo>
                  <a:lnTo>
                    <a:pt x="464" y="15052"/>
                  </a:lnTo>
                  <a:lnTo>
                    <a:pt x="585" y="15101"/>
                  </a:lnTo>
                  <a:lnTo>
                    <a:pt x="683" y="15149"/>
                  </a:lnTo>
                  <a:lnTo>
                    <a:pt x="805" y="15149"/>
                  </a:lnTo>
                  <a:lnTo>
                    <a:pt x="805" y="15149"/>
                  </a:lnTo>
                  <a:lnTo>
                    <a:pt x="902" y="15149"/>
                  </a:lnTo>
                  <a:lnTo>
                    <a:pt x="1024" y="15101"/>
                  </a:lnTo>
                  <a:lnTo>
                    <a:pt x="1024" y="15101"/>
                  </a:lnTo>
                  <a:lnTo>
                    <a:pt x="1170" y="15028"/>
                  </a:lnTo>
                  <a:lnTo>
                    <a:pt x="1292" y="14906"/>
                  </a:lnTo>
                  <a:lnTo>
                    <a:pt x="1365" y="14735"/>
                  </a:lnTo>
                  <a:lnTo>
                    <a:pt x="1389" y="14565"/>
                  </a:lnTo>
                  <a:lnTo>
                    <a:pt x="1389" y="585"/>
                  </a:lnTo>
                  <a:lnTo>
                    <a:pt x="1389" y="585"/>
                  </a:lnTo>
                  <a:lnTo>
                    <a:pt x="1365" y="415"/>
                  </a:lnTo>
                  <a:lnTo>
                    <a:pt x="1292" y="269"/>
                  </a:lnTo>
                  <a:lnTo>
                    <a:pt x="1170" y="122"/>
                  </a:lnTo>
                  <a:lnTo>
                    <a:pt x="1024" y="49"/>
                  </a:lnTo>
                  <a:lnTo>
                    <a:pt x="1024" y="49"/>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8" name="Google Shape;598;p81"/>
          <p:cNvGrpSpPr/>
          <p:nvPr/>
        </p:nvGrpSpPr>
        <p:grpSpPr>
          <a:xfrm>
            <a:off x="370747" y="2085798"/>
            <a:ext cx="304009" cy="326513"/>
            <a:chOff x="616425" y="2329600"/>
            <a:chExt cx="361700" cy="388475"/>
          </a:xfrm>
        </p:grpSpPr>
        <p:sp>
          <p:nvSpPr>
            <p:cNvPr id="599" name="Google Shape;599;p81"/>
            <p:cNvSpPr/>
            <p:nvPr/>
          </p:nvSpPr>
          <p:spPr>
            <a:xfrm>
              <a:off x="616425" y="2329600"/>
              <a:ext cx="361700" cy="388475"/>
            </a:xfrm>
            <a:custGeom>
              <a:rect b="b" l="l" r="r" t="t"/>
              <a:pathLst>
                <a:path extrusionOk="0" fill="none" h="15539" w="14468">
                  <a:moveTo>
                    <a:pt x="14273" y="13030"/>
                  </a:moveTo>
                  <a:lnTo>
                    <a:pt x="9621" y="6479"/>
                  </a:lnTo>
                  <a:lnTo>
                    <a:pt x="9621" y="2338"/>
                  </a:lnTo>
                  <a:lnTo>
                    <a:pt x="10303" y="1656"/>
                  </a:lnTo>
                  <a:lnTo>
                    <a:pt x="10303" y="1656"/>
                  </a:lnTo>
                  <a:lnTo>
                    <a:pt x="10400" y="1559"/>
                  </a:lnTo>
                  <a:lnTo>
                    <a:pt x="10474" y="1437"/>
                  </a:lnTo>
                  <a:lnTo>
                    <a:pt x="10522" y="1291"/>
                  </a:lnTo>
                  <a:lnTo>
                    <a:pt x="10571" y="1169"/>
                  </a:lnTo>
                  <a:lnTo>
                    <a:pt x="10571" y="1023"/>
                  </a:lnTo>
                  <a:lnTo>
                    <a:pt x="10571" y="877"/>
                  </a:lnTo>
                  <a:lnTo>
                    <a:pt x="10547" y="731"/>
                  </a:lnTo>
                  <a:lnTo>
                    <a:pt x="10498" y="609"/>
                  </a:lnTo>
                  <a:lnTo>
                    <a:pt x="10498" y="609"/>
                  </a:lnTo>
                  <a:lnTo>
                    <a:pt x="10449" y="463"/>
                  </a:lnTo>
                  <a:lnTo>
                    <a:pt x="10352" y="366"/>
                  </a:lnTo>
                  <a:lnTo>
                    <a:pt x="10254" y="244"/>
                  </a:lnTo>
                  <a:lnTo>
                    <a:pt x="10157" y="171"/>
                  </a:lnTo>
                  <a:lnTo>
                    <a:pt x="10035" y="98"/>
                  </a:lnTo>
                  <a:lnTo>
                    <a:pt x="9889" y="49"/>
                  </a:lnTo>
                  <a:lnTo>
                    <a:pt x="9767" y="25"/>
                  </a:lnTo>
                  <a:lnTo>
                    <a:pt x="9621" y="0"/>
                  </a:lnTo>
                  <a:lnTo>
                    <a:pt x="4848" y="0"/>
                  </a:lnTo>
                  <a:lnTo>
                    <a:pt x="4848" y="0"/>
                  </a:lnTo>
                  <a:lnTo>
                    <a:pt x="4701" y="25"/>
                  </a:lnTo>
                  <a:lnTo>
                    <a:pt x="4580" y="49"/>
                  </a:lnTo>
                  <a:lnTo>
                    <a:pt x="4433" y="98"/>
                  </a:lnTo>
                  <a:lnTo>
                    <a:pt x="4312" y="171"/>
                  </a:lnTo>
                  <a:lnTo>
                    <a:pt x="4214" y="244"/>
                  </a:lnTo>
                  <a:lnTo>
                    <a:pt x="4117" y="366"/>
                  </a:lnTo>
                  <a:lnTo>
                    <a:pt x="4019" y="463"/>
                  </a:lnTo>
                  <a:lnTo>
                    <a:pt x="3971" y="609"/>
                  </a:lnTo>
                  <a:lnTo>
                    <a:pt x="3971" y="609"/>
                  </a:lnTo>
                  <a:lnTo>
                    <a:pt x="3922" y="731"/>
                  </a:lnTo>
                  <a:lnTo>
                    <a:pt x="3898" y="877"/>
                  </a:lnTo>
                  <a:lnTo>
                    <a:pt x="3898" y="1023"/>
                  </a:lnTo>
                  <a:lnTo>
                    <a:pt x="3898" y="1169"/>
                  </a:lnTo>
                  <a:lnTo>
                    <a:pt x="3946" y="1291"/>
                  </a:lnTo>
                  <a:lnTo>
                    <a:pt x="3995" y="1437"/>
                  </a:lnTo>
                  <a:lnTo>
                    <a:pt x="4068" y="1559"/>
                  </a:lnTo>
                  <a:lnTo>
                    <a:pt x="4166" y="1656"/>
                  </a:lnTo>
                  <a:lnTo>
                    <a:pt x="4848" y="2338"/>
                  </a:lnTo>
                  <a:lnTo>
                    <a:pt x="4848" y="6479"/>
                  </a:lnTo>
                  <a:lnTo>
                    <a:pt x="196" y="13030"/>
                  </a:lnTo>
                  <a:lnTo>
                    <a:pt x="196" y="13030"/>
                  </a:lnTo>
                  <a:lnTo>
                    <a:pt x="123" y="13152"/>
                  </a:lnTo>
                  <a:lnTo>
                    <a:pt x="50" y="13274"/>
                  </a:lnTo>
                  <a:lnTo>
                    <a:pt x="25" y="13395"/>
                  </a:lnTo>
                  <a:lnTo>
                    <a:pt x="1" y="13517"/>
                  </a:lnTo>
                  <a:lnTo>
                    <a:pt x="1" y="13639"/>
                  </a:lnTo>
                  <a:lnTo>
                    <a:pt x="25" y="13785"/>
                  </a:lnTo>
                  <a:lnTo>
                    <a:pt x="50" y="13907"/>
                  </a:lnTo>
                  <a:lnTo>
                    <a:pt x="98" y="14029"/>
                  </a:lnTo>
                  <a:lnTo>
                    <a:pt x="585" y="15003"/>
                  </a:lnTo>
                  <a:lnTo>
                    <a:pt x="585" y="15003"/>
                  </a:lnTo>
                  <a:lnTo>
                    <a:pt x="658" y="15125"/>
                  </a:lnTo>
                  <a:lnTo>
                    <a:pt x="756" y="15222"/>
                  </a:lnTo>
                  <a:lnTo>
                    <a:pt x="829" y="15320"/>
                  </a:lnTo>
                  <a:lnTo>
                    <a:pt x="951" y="15393"/>
                  </a:lnTo>
                  <a:lnTo>
                    <a:pt x="1073" y="15441"/>
                  </a:lnTo>
                  <a:lnTo>
                    <a:pt x="1194" y="15490"/>
                  </a:lnTo>
                  <a:lnTo>
                    <a:pt x="1316" y="15539"/>
                  </a:lnTo>
                  <a:lnTo>
                    <a:pt x="1462" y="15539"/>
                  </a:lnTo>
                  <a:lnTo>
                    <a:pt x="13006" y="15539"/>
                  </a:lnTo>
                  <a:lnTo>
                    <a:pt x="13006" y="15539"/>
                  </a:lnTo>
                  <a:lnTo>
                    <a:pt x="13153" y="15539"/>
                  </a:lnTo>
                  <a:lnTo>
                    <a:pt x="13274" y="15490"/>
                  </a:lnTo>
                  <a:lnTo>
                    <a:pt x="13396" y="15441"/>
                  </a:lnTo>
                  <a:lnTo>
                    <a:pt x="13518" y="15393"/>
                  </a:lnTo>
                  <a:lnTo>
                    <a:pt x="13640" y="15320"/>
                  </a:lnTo>
                  <a:lnTo>
                    <a:pt x="13713" y="15222"/>
                  </a:lnTo>
                  <a:lnTo>
                    <a:pt x="13810" y="15125"/>
                  </a:lnTo>
                  <a:lnTo>
                    <a:pt x="13883" y="15003"/>
                  </a:lnTo>
                  <a:lnTo>
                    <a:pt x="14370" y="14029"/>
                  </a:lnTo>
                  <a:lnTo>
                    <a:pt x="14370" y="14029"/>
                  </a:lnTo>
                  <a:lnTo>
                    <a:pt x="14419" y="13907"/>
                  </a:lnTo>
                  <a:lnTo>
                    <a:pt x="14443" y="13785"/>
                  </a:lnTo>
                  <a:lnTo>
                    <a:pt x="14468" y="13639"/>
                  </a:lnTo>
                  <a:lnTo>
                    <a:pt x="14468" y="13517"/>
                  </a:lnTo>
                  <a:lnTo>
                    <a:pt x="14443" y="13395"/>
                  </a:lnTo>
                  <a:lnTo>
                    <a:pt x="14419" y="13274"/>
                  </a:lnTo>
                  <a:lnTo>
                    <a:pt x="14346" y="13152"/>
                  </a:lnTo>
                  <a:lnTo>
                    <a:pt x="14273" y="13030"/>
                  </a:lnTo>
                  <a:lnTo>
                    <a:pt x="14273" y="1303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81"/>
            <p:cNvSpPr/>
            <p:nvPr/>
          </p:nvSpPr>
          <p:spPr>
            <a:xfrm>
              <a:off x="704725" y="2545750"/>
              <a:ext cx="185125" cy="25"/>
            </a:xfrm>
            <a:custGeom>
              <a:rect b="b" l="l" r="r" t="t"/>
              <a:pathLst>
                <a:path extrusionOk="0" fill="none" h="1" w="7405">
                  <a:moveTo>
                    <a:pt x="7404" y="0"/>
                  </a:moveTo>
                  <a:lnTo>
                    <a:pt x="0"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81"/>
            <p:cNvSpPr/>
            <p:nvPr/>
          </p:nvSpPr>
          <p:spPr>
            <a:xfrm>
              <a:off x="811875" y="2626125"/>
              <a:ext cx="31075" cy="31075"/>
            </a:xfrm>
            <a:custGeom>
              <a:rect b="b" l="l" r="r" t="t"/>
              <a:pathLst>
                <a:path extrusionOk="0" fill="none" h="1243" w="1243">
                  <a:moveTo>
                    <a:pt x="1" y="633"/>
                  </a:moveTo>
                  <a:lnTo>
                    <a:pt x="1" y="633"/>
                  </a:lnTo>
                  <a:lnTo>
                    <a:pt x="25" y="487"/>
                  </a:lnTo>
                  <a:lnTo>
                    <a:pt x="50" y="390"/>
                  </a:lnTo>
                  <a:lnTo>
                    <a:pt x="98" y="268"/>
                  </a:lnTo>
                  <a:lnTo>
                    <a:pt x="171" y="171"/>
                  </a:lnTo>
                  <a:lnTo>
                    <a:pt x="269" y="98"/>
                  </a:lnTo>
                  <a:lnTo>
                    <a:pt x="390" y="49"/>
                  </a:lnTo>
                  <a:lnTo>
                    <a:pt x="488" y="24"/>
                  </a:lnTo>
                  <a:lnTo>
                    <a:pt x="634" y="0"/>
                  </a:lnTo>
                  <a:lnTo>
                    <a:pt x="634" y="0"/>
                  </a:lnTo>
                  <a:lnTo>
                    <a:pt x="756" y="24"/>
                  </a:lnTo>
                  <a:lnTo>
                    <a:pt x="853" y="49"/>
                  </a:lnTo>
                  <a:lnTo>
                    <a:pt x="975" y="98"/>
                  </a:lnTo>
                  <a:lnTo>
                    <a:pt x="1072" y="171"/>
                  </a:lnTo>
                  <a:lnTo>
                    <a:pt x="1146" y="268"/>
                  </a:lnTo>
                  <a:lnTo>
                    <a:pt x="1194" y="390"/>
                  </a:lnTo>
                  <a:lnTo>
                    <a:pt x="1243" y="487"/>
                  </a:lnTo>
                  <a:lnTo>
                    <a:pt x="1243" y="633"/>
                  </a:lnTo>
                  <a:lnTo>
                    <a:pt x="1243" y="633"/>
                  </a:lnTo>
                  <a:lnTo>
                    <a:pt x="1243" y="755"/>
                  </a:lnTo>
                  <a:lnTo>
                    <a:pt x="1194" y="853"/>
                  </a:lnTo>
                  <a:lnTo>
                    <a:pt x="1146" y="974"/>
                  </a:lnTo>
                  <a:lnTo>
                    <a:pt x="1072" y="1072"/>
                  </a:lnTo>
                  <a:lnTo>
                    <a:pt x="975" y="1145"/>
                  </a:lnTo>
                  <a:lnTo>
                    <a:pt x="853" y="1194"/>
                  </a:lnTo>
                  <a:lnTo>
                    <a:pt x="756" y="1242"/>
                  </a:lnTo>
                  <a:lnTo>
                    <a:pt x="634" y="1242"/>
                  </a:lnTo>
                  <a:lnTo>
                    <a:pt x="634" y="1242"/>
                  </a:lnTo>
                  <a:lnTo>
                    <a:pt x="488" y="1242"/>
                  </a:lnTo>
                  <a:lnTo>
                    <a:pt x="390" y="1194"/>
                  </a:lnTo>
                  <a:lnTo>
                    <a:pt x="269" y="1145"/>
                  </a:lnTo>
                  <a:lnTo>
                    <a:pt x="171" y="1072"/>
                  </a:lnTo>
                  <a:lnTo>
                    <a:pt x="98" y="974"/>
                  </a:lnTo>
                  <a:lnTo>
                    <a:pt x="50" y="853"/>
                  </a:lnTo>
                  <a:lnTo>
                    <a:pt x="25" y="755"/>
                  </a:lnTo>
                  <a:lnTo>
                    <a:pt x="1" y="633"/>
                  </a:lnTo>
                  <a:lnTo>
                    <a:pt x="1" y="633"/>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81"/>
            <p:cNvSpPr/>
            <p:nvPr/>
          </p:nvSpPr>
          <p:spPr>
            <a:xfrm>
              <a:off x="751000" y="2568275"/>
              <a:ext cx="54200" cy="53600"/>
            </a:xfrm>
            <a:custGeom>
              <a:rect b="b" l="l" r="r" t="t"/>
              <a:pathLst>
                <a:path extrusionOk="0" fill="none" h="2144" w="2168">
                  <a:moveTo>
                    <a:pt x="1096" y="2144"/>
                  </a:moveTo>
                  <a:lnTo>
                    <a:pt x="1096" y="2144"/>
                  </a:lnTo>
                  <a:lnTo>
                    <a:pt x="877" y="2119"/>
                  </a:lnTo>
                  <a:lnTo>
                    <a:pt x="658" y="2071"/>
                  </a:lnTo>
                  <a:lnTo>
                    <a:pt x="487" y="1973"/>
                  </a:lnTo>
                  <a:lnTo>
                    <a:pt x="317" y="1827"/>
                  </a:lnTo>
                  <a:lnTo>
                    <a:pt x="195" y="1681"/>
                  </a:lnTo>
                  <a:lnTo>
                    <a:pt x="98" y="1486"/>
                  </a:lnTo>
                  <a:lnTo>
                    <a:pt x="25" y="1291"/>
                  </a:lnTo>
                  <a:lnTo>
                    <a:pt x="0" y="1072"/>
                  </a:lnTo>
                  <a:lnTo>
                    <a:pt x="0" y="1072"/>
                  </a:lnTo>
                  <a:lnTo>
                    <a:pt x="25" y="853"/>
                  </a:lnTo>
                  <a:lnTo>
                    <a:pt x="98" y="658"/>
                  </a:lnTo>
                  <a:lnTo>
                    <a:pt x="195" y="463"/>
                  </a:lnTo>
                  <a:lnTo>
                    <a:pt x="317" y="317"/>
                  </a:lnTo>
                  <a:lnTo>
                    <a:pt x="487" y="171"/>
                  </a:lnTo>
                  <a:lnTo>
                    <a:pt x="658" y="73"/>
                  </a:lnTo>
                  <a:lnTo>
                    <a:pt x="877" y="0"/>
                  </a:lnTo>
                  <a:lnTo>
                    <a:pt x="1096" y="0"/>
                  </a:lnTo>
                  <a:lnTo>
                    <a:pt x="1096" y="0"/>
                  </a:lnTo>
                  <a:lnTo>
                    <a:pt x="1315" y="0"/>
                  </a:lnTo>
                  <a:lnTo>
                    <a:pt x="1510" y="73"/>
                  </a:lnTo>
                  <a:lnTo>
                    <a:pt x="1681" y="171"/>
                  </a:lnTo>
                  <a:lnTo>
                    <a:pt x="1851" y="317"/>
                  </a:lnTo>
                  <a:lnTo>
                    <a:pt x="1973" y="463"/>
                  </a:lnTo>
                  <a:lnTo>
                    <a:pt x="2070" y="658"/>
                  </a:lnTo>
                  <a:lnTo>
                    <a:pt x="2144" y="853"/>
                  </a:lnTo>
                  <a:lnTo>
                    <a:pt x="2168" y="1072"/>
                  </a:lnTo>
                  <a:lnTo>
                    <a:pt x="2168" y="1072"/>
                  </a:lnTo>
                  <a:lnTo>
                    <a:pt x="2144" y="1291"/>
                  </a:lnTo>
                  <a:lnTo>
                    <a:pt x="2070" y="1486"/>
                  </a:lnTo>
                  <a:lnTo>
                    <a:pt x="1973" y="1681"/>
                  </a:lnTo>
                  <a:lnTo>
                    <a:pt x="1851" y="1827"/>
                  </a:lnTo>
                  <a:lnTo>
                    <a:pt x="1681" y="1973"/>
                  </a:lnTo>
                  <a:lnTo>
                    <a:pt x="1510" y="2071"/>
                  </a:lnTo>
                  <a:lnTo>
                    <a:pt x="1315" y="2119"/>
                  </a:lnTo>
                  <a:lnTo>
                    <a:pt x="1096" y="2144"/>
                  </a:lnTo>
                  <a:lnTo>
                    <a:pt x="1096" y="2144"/>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81"/>
            <p:cNvSpPr/>
            <p:nvPr/>
          </p:nvSpPr>
          <p:spPr>
            <a:xfrm>
              <a:off x="769875" y="2662650"/>
              <a:ext cx="23775" cy="23775"/>
            </a:xfrm>
            <a:custGeom>
              <a:rect b="b" l="l" r="r" t="t"/>
              <a:pathLst>
                <a:path extrusionOk="0" fill="none" h="951" w="951">
                  <a:moveTo>
                    <a:pt x="0" y="463"/>
                  </a:moveTo>
                  <a:lnTo>
                    <a:pt x="0" y="463"/>
                  </a:lnTo>
                  <a:lnTo>
                    <a:pt x="0" y="366"/>
                  </a:lnTo>
                  <a:lnTo>
                    <a:pt x="25" y="293"/>
                  </a:lnTo>
                  <a:lnTo>
                    <a:pt x="73" y="195"/>
                  </a:lnTo>
                  <a:lnTo>
                    <a:pt x="146" y="122"/>
                  </a:lnTo>
                  <a:lnTo>
                    <a:pt x="220" y="73"/>
                  </a:lnTo>
                  <a:lnTo>
                    <a:pt x="293" y="25"/>
                  </a:lnTo>
                  <a:lnTo>
                    <a:pt x="390" y="0"/>
                  </a:lnTo>
                  <a:lnTo>
                    <a:pt x="487" y="0"/>
                  </a:lnTo>
                  <a:lnTo>
                    <a:pt x="487" y="0"/>
                  </a:lnTo>
                  <a:lnTo>
                    <a:pt x="585" y="0"/>
                  </a:lnTo>
                  <a:lnTo>
                    <a:pt x="658" y="25"/>
                  </a:lnTo>
                  <a:lnTo>
                    <a:pt x="755" y="73"/>
                  </a:lnTo>
                  <a:lnTo>
                    <a:pt x="828" y="122"/>
                  </a:lnTo>
                  <a:lnTo>
                    <a:pt x="877" y="195"/>
                  </a:lnTo>
                  <a:lnTo>
                    <a:pt x="926" y="293"/>
                  </a:lnTo>
                  <a:lnTo>
                    <a:pt x="950" y="366"/>
                  </a:lnTo>
                  <a:lnTo>
                    <a:pt x="950" y="463"/>
                  </a:lnTo>
                  <a:lnTo>
                    <a:pt x="950" y="463"/>
                  </a:lnTo>
                  <a:lnTo>
                    <a:pt x="950" y="561"/>
                  </a:lnTo>
                  <a:lnTo>
                    <a:pt x="926" y="658"/>
                  </a:lnTo>
                  <a:lnTo>
                    <a:pt x="877" y="755"/>
                  </a:lnTo>
                  <a:lnTo>
                    <a:pt x="828" y="804"/>
                  </a:lnTo>
                  <a:lnTo>
                    <a:pt x="755" y="877"/>
                  </a:lnTo>
                  <a:lnTo>
                    <a:pt x="658" y="926"/>
                  </a:lnTo>
                  <a:lnTo>
                    <a:pt x="585" y="950"/>
                  </a:lnTo>
                  <a:lnTo>
                    <a:pt x="487" y="950"/>
                  </a:lnTo>
                  <a:lnTo>
                    <a:pt x="487" y="950"/>
                  </a:lnTo>
                  <a:lnTo>
                    <a:pt x="390" y="950"/>
                  </a:lnTo>
                  <a:lnTo>
                    <a:pt x="293" y="926"/>
                  </a:lnTo>
                  <a:lnTo>
                    <a:pt x="220" y="877"/>
                  </a:lnTo>
                  <a:lnTo>
                    <a:pt x="146" y="804"/>
                  </a:lnTo>
                  <a:lnTo>
                    <a:pt x="73" y="755"/>
                  </a:lnTo>
                  <a:lnTo>
                    <a:pt x="25" y="658"/>
                  </a:lnTo>
                  <a:lnTo>
                    <a:pt x="0" y="561"/>
                  </a:lnTo>
                  <a:lnTo>
                    <a:pt x="0" y="463"/>
                  </a:lnTo>
                  <a:lnTo>
                    <a:pt x="0" y="463"/>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81"/>
            <p:cNvSpPr/>
            <p:nvPr/>
          </p:nvSpPr>
          <p:spPr>
            <a:xfrm>
              <a:off x="799700" y="2503125"/>
              <a:ext cx="24375" cy="23775"/>
            </a:xfrm>
            <a:custGeom>
              <a:rect b="b" l="l" r="r" t="t"/>
              <a:pathLst>
                <a:path extrusionOk="0" fill="none" h="951" w="975">
                  <a:moveTo>
                    <a:pt x="1" y="463"/>
                  </a:moveTo>
                  <a:lnTo>
                    <a:pt x="1" y="463"/>
                  </a:lnTo>
                  <a:lnTo>
                    <a:pt x="25" y="366"/>
                  </a:lnTo>
                  <a:lnTo>
                    <a:pt x="49" y="293"/>
                  </a:lnTo>
                  <a:lnTo>
                    <a:pt x="98" y="195"/>
                  </a:lnTo>
                  <a:lnTo>
                    <a:pt x="147" y="122"/>
                  </a:lnTo>
                  <a:lnTo>
                    <a:pt x="220" y="73"/>
                  </a:lnTo>
                  <a:lnTo>
                    <a:pt x="293" y="25"/>
                  </a:lnTo>
                  <a:lnTo>
                    <a:pt x="390" y="0"/>
                  </a:lnTo>
                  <a:lnTo>
                    <a:pt x="488" y="0"/>
                  </a:lnTo>
                  <a:lnTo>
                    <a:pt x="488" y="0"/>
                  </a:lnTo>
                  <a:lnTo>
                    <a:pt x="585" y="0"/>
                  </a:lnTo>
                  <a:lnTo>
                    <a:pt x="683" y="25"/>
                  </a:lnTo>
                  <a:lnTo>
                    <a:pt x="756" y="73"/>
                  </a:lnTo>
                  <a:lnTo>
                    <a:pt x="829" y="122"/>
                  </a:lnTo>
                  <a:lnTo>
                    <a:pt x="877" y="195"/>
                  </a:lnTo>
                  <a:lnTo>
                    <a:pt x="926" y="293"/>
                  </a:lnTo>
                  <a:lnTo>
                    <a:pt x="951" y="366"/>
                  </a:lnTo>
                  <a:lnTo>
                    <a:pt x="975" y="463"/>
                  </a:lnTo>
                  <a:lnTo>
                    <a:pt x="975" y="463"/>
                  </a:lnTo>
                  <a:lnTo>
                    <a:pt x="951" y="561"/>
                  </a:lnTo>
                  <a:lnTo>
                    <a:pt x="926" y="658"/>
                  </a:lnTo>
                  <a:lnTo>
                    <a:pt x="877" y="731"/>
                  </a:lnTo>
                  <a:lnTo>
                    <a:pt x="829" y="804"/>
                  </a:lnTo>
                  <a:lnTo>
                    <a:pt x="756" y="877"/>
                  </a:lnTo>
                  <a:lnTo>
                    <a:pt x="683" y="902"/>
                  </a:lnTo>
                  <a:lnTo>
                    <a:pt x="585" y="950"/>
                  </a:lnTo>
                  <a:lnTo>
                    <a:pt x="488" y="950"/>
                  </a:lnTo>
                  <a:lnTo>
                    <a:pt x="488" y="950"/>
                  </a:lnTo>
                  <a:lnTo>
                    <a:pt x="390" y="950"/>
                  </a:lnTo>
                  <a:lnTo>
                    <a:pt x="293" y="902"/>
                  </a:lnTo>
                  <a:lnTo>
                    <a:pt x="220" y="877"/>
                  </a:lnTo>
                  <a:lnTo>
                    <a:pt x="147" y="804"/>
                  </a:lnTo>
                  <a:lnTo>
                    <a:pt x="98" y="731"/>
                  </a:lnTo>
                  <a:lnTo>
                    <a:pt x="49" y="658"/>
                  </a:lnTo>
                  <a:lnTo>
                    <a:pt x="25" y="561"/>
                  </a:lnTo>
                  <a:lnTo>
                    <a:pt x="1" y="463"/>
                  </a:lnTo>
                  <a:lnTo>
                    <a:pt x="1" y="463"/>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81"/>
            <p:cNvSpPr/>
            <p:nvPr/>
          </p:nvSpPr>
          <p:spPr>
            <a:xfrm>
              <a:off x="766825" y="2388050"/>
              <a:ext cx="60925" cy="25"/>
            </a:xfrm>
            <a:custGeom>
              <a:rect b="b" l="l" r="r" t="t"/>
              <a:pathLst>
                <a:path extrusionOk="0" fill="none" h="1" w="2437">
                  <a:moveTo>
                    <a:pt x="2436" y="0"/>
                  </a:moveTo>
                  <a:lnTo>
                    <a:pt x="1"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81"/>
            <p:cNvSpPr/>
            <p:nvPr/>
          </p:nvSpPr>
          <p:spPr>
            <a:xfrm>
              <a:off x="769875" y="2456250"/>
              <a:ext cx="31075" cy="31075"/>
            </a:xfrm>
            <a:custGeom>
              <a:rect b="b" l="l" r="r" t="t"/>
              <a:pathLst>
                <a:path extrusionOk="0" fill="none" h="1243" w="1243">
                  <a:moveTo>
                    <a:pt x="0" y="633"/>
                  </a:moveTo>
                  <a:lnTo>
                    <a:pt x="0" y="633"/>
                  </a:lnTo>
                  <a:lnTo>
                    <a:pt x="0" y="512"/>
                  </a:lnTo>
                  <a:lnTo>
                    <a:pt x="49" y="390"/>
                  </a:lnTo>
                  <a:lnTo>
                    <a:pt x="98" y="268"/>
                  </a:lnTo>
                  <a:lnTo>
                    <a:pt x="171" y="195"/>
                  </a:lnTo>
                  <a:lnTo>
                    <a:pt x="268" y="122"/>
                  </a:lnTo>
                  <a:lnTo>
                    <a:pt x="366" y="49"/>
                  </a:lnTo>
                  <a:lnTo>
                    <a:pt x="487" y="24"/>
                  </a:lnTo>
                  <a:lnTo>
                    <a:pt x="609" y="0"/>
                  </a:lnTo>
                  <a:lnTo>
                    <a:pt x="609" y="0"/>
                  </a:lnTo>
                  <a:lnTo>
                    <a:pt x="731" y="24"/>
                  </a:lnTo>
                  <a:lnTo>
                    <a:pt x="853" y="49"/>
                  </a:lnTo>
                  <a:lnTo>
                    <a:pt x="975" y="122"/>
                  </a:lnTo>
                  <a:lnTo>
                    <a:pt x="1048" y="195"/>
                  </a:lnTo>
                  <a:lnTo>
                    <a:pt x="1145" y="268"/>
                  </a:lnTo>
                  <a:lnTo>
                    <a:pt x="1194" y="390"/>
                  </a:lnTo>
                  <a:lnTo>
                    <a:pt x="1218" y="512"/>
                  </a:lnTo>
                  <a:lnTo>
                    <a:pt x="1242" y="633"/>
                  </a:lnTo>
                  <a:lnTo>
                    <a:pt x="1242" y="633"/>
                  </a:lnTo>
                  <a:lnTo>
                    <a:pt x="1218" y="755"/>
                  </a:lnTo>
                  <a:lnTo>
                    <a:pt x="1194" y="877"/>
                  </a:lnTo>
                  <a:lnTo>
                    <a:pt x="1145" y="974"/>
                  </a:lnTo>
                  <a:lnTo>
                    <a:pt x="1048" y="1072"/>
                  </a:lnTo>
                  <a:lnTo>
                    <a:pt x="975" y="1145"/>
                  </a:lnTo>
                  <a:lnTo>
                    <a:pt x="853" y="1193"/>
                  </a:lnTo>
                  <a:lnTo>
                    <a:pt x="731" y="1242"/>
                  </a:lnTo>
                  <a:lnTo>
                    <a:pt x="609" y="1242"/>
                  </a:lnTo>
                  <a:lnTo>
                    <a:pt x="609" y="1242"/>
                  </a:lnTo>
                  <a:lnTo>
                    <a:pt x="487" y="1242"/>
                  </a:lnTo>
                  <a:lnTo>
                    <a:pt x="366" y="1193"/>
                  </a:lnTo>
                  <a:lnTo>
                    <a:pt x="268" y="1145"/>
                  </a:lnTo>
                  <a:lnTo>
                    <a:pt x="171" y="1072"/>
                  </a:lnTo>
                  <a:lnTo>
                    <a:pt x="98" y="974"/>
                  </a:lnTo>
                  <a:lnTo>
                    <a:pt x="49" y="877"/>
                  </a:lnTo>
                  <a:lnTo>
                    <a:pt x="0" y="755"/>
                  </a:lnTo>
                  <a:lnTo>
                    <a:pt x="0" y="633"/>
                  </a:lnTo>
                  <a:lnTo>
                    <a:pt x="0" y="633"/>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7" name="Google Shape;607;p81"/>
          <p:cNvGrpSpPr/>
          <p:nvPr/>
        </p:nvGrpSpPr>
        <p:grpSpPr>
          <a:xfrm>
            <a:off x="927557" y="2088866"/>
            <a:ext cx="320378" cy="320378"/>
            <a:chOff x="1278900" y="2333250"/>
            <a:chExt cx="381175" cy="381175"/>
          </a:xfrm>
        </p:grpSpPr>
        <p:sp>
          <p:nvSpPr>
            <p:cNvPr id="608" name="Google Shape;608;p81"/>
            <p:cNvSpPr/>
            <p:nvPr/>
          </p:nvSpPr>
          <p:spPr>
            <a:xfrm>
              <a:off x="1278900" y="2333250"/>
              <a:ext cx="381175" cy="381175"/>
            </a:xfrm>
            <a:custGeom>
              <a:rect b="b" l="l" r="r" t="t"/>
              <a:pathLst>
                <a:path extrusionOk="0" fill="none" h="15247" w="15247">
                  <a:moveTo>
                    <a:pt x="7623" y="0"/>
                  </a:moveTo>
                  <a:lnTo>
                    <a:pt x="7623" y="0"/>
                  </a:lnTo>
                  <a:lnTo>
                    <a:pt x="7233" y="0"/>
                  </a:lnTo>
                  <a:lnTo>
                    <a:pt x="6844" y="49"/>
                  </a:lnTo>
                  <a:lnTo>
                    <a:pt x="6454" y="98"/>
                  </a:lnTo>
                  <a:lnTo>
                    <a:pt x="6089" y="147"/>
                  </a:lnTo>
                  <a:lnTo>
                    <a:pt x="5723" y="244"/>
                  </a:lnTo>
                  <a:lnTo>
                    <a:pt x="5358" y="341"/>
                  </a:lnTo>
                  <a:lnTo>
                    <a:pt x="4993" y="463"/>
                  </a:lnTo>
                  <a:lnTo>
                    <a:pt x="4652" y="609"/>
                  </a:lnTo>
                  <a:lnTo>
                    <a:pt x="4311" y="755"/>
                  </a:lnTo>
                  <a:lnTo>
                    <a:pt x="3994" y="926"/>
                  </a:lnTo>
                  <a:lnTo>
                    <a:pt x="3678" y="1096"/>
                  </a:lnTo>
                  <a:lnTo>
                    <a:pt x="3361" y="1291"/>
                  </a:lnTo>
                  <a:lnTo>
                    <a:pt x="3069" y="1510"/>
                  </a:lnTo>
                  <a:lnTo>
                    <a:pt x="2777" y="1730"/>
                  </a:lnTo>
                  <a:lnTo>
                    <a:pt x="2509" y="1973"/>
                  </a:lnTo>
                  <a:lnTo>
                    <a:pt x="2241" y="2241"/>
                  </a:lnTo>
                  <a:lnTo>
                    <a:pt x="1973" y="2509"/>
                  </a:lnTo>
                  <a:lnTo>
                    <a:pt x="1729" y="2777"/>
                  </a:lnTo>
                  <a:lnTo>
                    <a:pt x="1510" y="3069"/>
                  </a:lnTo>
                  <a:lnTo>
                    <a:pt x="1291" y="3361"/>
                  </a:lnTo>
                  <a:lnTo>
                    <a:pt x="1096" y="3678"/>
                  </a:lnTo>
                  <a:lnTo>
                    <a:pt x="926" y="3995"/>
                  </a:lnTo>
                  <a:lnTo>
                    <a:pt x="755" y="4311"/>
                  </a:lnTo>
                  <a:lnTo>
                    <a:pt x="609" y="4652"/>
                  </a:lnTo>
                  <a:lnTo>
                    <a:pt x="463" y="4993"/>
                  </a:lnTo>
                  <a:lnTo>
                    <a:pt x="341" y="5358"/>
                  </a:lnTo>
                  <a:lnTo>
                    <a:pt x="244" y="5724"/>
                  </a:lnTo>
                  <a:lnTo>
                    <a:pt x="146" y="6089"/>
                  </a:lnTo>
                  <a:lnTo>
                    <a:pt x="97" y="6454"/>
                  </a:lnTo>
                  <a:lnTo>
                    <a:pt x="49" y="6844"/>
                  </a:lnTo>
                  <a:lnTo>
                    <a:pt x="0" y="7234"/>
                  </a:lnTo>
                  <a:lnTo>
                    <a:pt x="0" y="7623"/>
                  </a:lnTo>
                  <a:lnTo>
                    <a:pt x="0" y="7623"/>
                  </a:lnTo>
                  <a:lnTo>
                    <a:pt x="0" y="8013"/>
                  </a:lnTo>
                  <a:lnTo>
                    <a:pt x="49" y="8403"/>
                  </a:lnTo>
                  <a:lnTo>
                    <a:pt x="97" y="8793"/>
                  </a:lnTo>
                  <a:lnTo>
                    <a:pt x="146" y="9158"/>
                  </a:lnTo>
                  <a:lnTo>
                    <a:pt x="244" y="9523"/>
                  </a:lnTo>
                  <a:lnTo>
                    <a:pt x="341" y="9889"/>
                  </a:lnTo>
                  <a:lnTo>
                    <a:pt x="463" y="10254"/>
                  </a:lnTo>
                  <a:lnTo>
                    <a:pt x="609" y="10595"/>
                  </a:lnTo>
                  <a:lnTo>
                    <a:pt x="755" y="10936"/>
                  </a:lnTo>
                  <a:lnTo>
                    <a:pt x="926" y="11252"/>
                  </a:lnTo>
                  <a:lnTo>
                    <a:pt x="1096" y="11569"/>
                  </a:lnTo>
                  <a:lnTo>
                    <a:pt x="1291" y="11886"/>
                  </a:lnTo>
                  <a:lnTo>
                    <a:pt x="1510" y="12178"/>
                  </a:lnTo>
                  <a:lnTo>
                    <a:pt x="1729" y="12470"/>
                  </a:lnTo>
                  <a:lnTo>
                    <a:pt x="1973" y="12738"/>
                  </a:lnTo>
                  <a:lnTo>
                    <a:pt x="2241" y="13006"/>
                  </a:lnTo>
                  <a:lnTo>
                    <a:pt x="2509" y="13274"/>
                  </a:lnTo>
                  <a:lnTo>
                    <a:pt x="2777" y="13517"/>
                  </a:lnTo>
                  <a:lnTo>
                    <a:pt x="3069" y="13737"/>
                  </a:lnTo>
                  <a:lnTo>
                    <a:pt x="3361" y="13956"/>
                  </a:lnTo>
                  <a:lnTo>
                    <a:pt x="3678" y="14151"/>
                  </a:lnTo>
                  <a:lnTo>
                    <a:pt x="3994" y="14321"/>
                  </a:lnTo>
                  <a:lnTo>
                    <a:pt x="4311" y="14492"/>
                  </a:lnTo>
                  <a:lnTo>
                    <a:pt x="4652" y="14638"/>
                  </a:lnTo>
                  <a:lnTo>
                    <a:pt x="4993" y="14784"/>
                  </a:lnTo>
                  <a:lnTo>
                    <a:pt x="5358" y="14906"/>
                  </a:lnTo>
                  <a:lnTo>
                    <a:pt x="5723" y="15003"/>
                  </a:lnTo>
                  <a:lnTo>
                    <a:pt x="6089" y="15100"/>
                  </a:lnTo>
                  <a:lnTo>
                    <a:pt x="6454" y="15149"/>
                  </a:lnTo>
                  <a:lnTo>
                    <a:pt x="6844" y="15198"/>
                  </a:lnTo>
                  <a:lnTo>
                    <a:pt x="7233" y="15247"/>
                  </a:lnTo>
                  <a:lnTo>
                    <a:pt x="7623" y="15247"/>
                  </a:lnTo>
                  <a:lnTo>
                    <a:pt x="7623" y="15247"/>
                  </a:lnTo>
                  <a:lnTo>
                    <a:pt x="8013" y="15247"/>
                  </a:lnTo>
                  <a:lnTo>
                    <a:pt x="8403" y="15198"/>
                  </a:lnTo>
                  <a:lnTo>
                    <a:pt x="8792" y="15149"/>
                  </a:lnTo>
                  <a:lnTo>
                    <a:pt x="9158" y="15100"/>
                  </a:lnTo>
                  <a:lnTo>
                    <a:pt x="9523" y="15003"/>
                  </a:lnTo>
                  <a:lnTo>
                    <a:pt x="9888" y="14906"/>
                  </a:lnTo>
                  <a:lnTo>
                    <a:pt x="10253" y="14784"/>
                  </a:lnTo>
                  <a:lnTo>
                    <a:pt x="10594" y="14638"/>
                  </a:lnTo>
                  <a:lnTo>
                    <a:pt x="10935" y="14492"/>
                  </a:lnTo>
                  <a:lnTo>
                    <a:pt x="11252" y="14321"/>
                  </a:lnTo>
                  <a:lnTo>
                    <a:pt x="11569" y="14151"/>
                  </a:lnTo>
                  <a:lnTo>
                    <a:pt x="11885" y="13956"/>
                  </a:lnTo>
                  <a:lnTo>
                    <a:pt x="12178" y="13737"/>
                  </a:lnTo>
                  <a:lnTo>
                    <a:pt x="12470" y="13517"/>
                  </a:lnTo>
                  <a:lnTo>
                    <a:pt x="12738" y="13274"/>
                  </a:lnTo>
                  <a:lnTo>
                    <a:pt x="13006" y="13006"/>
                  </a:lnTo>
                  <a:lnTo>
                    <a:pt x="13273" y="12738"/>
                  </a:lnTo>
                  <a:lnTo>
                    <a:pt x="13517" y="12470"/>
                  </a:lnTo>
                  <a:lnTo>
                    <a:pt x="13736" y="12178"/>
                  </a:lnTo>
                  <a:lnTo>
                    <a:pt x="13955" y="11886"/>
                  </a:lnTo>
                  <a:lnTo>
                    <a:pt x="14150" y="11569"/>
                  </a:lnTo>
                  <a:lnTo>
                    <a:pt x="14321" y="11252"/>
                  </a:lnTo>
                  <a:lnTo>
                    <a:pt x="14491" y="10936"/>
                  </a:lnTo>
                  <a:lnTo>
                    <a:pt x="14637" y="10595"/>
                  </a:lnTo>
                  <a:lnTo>
                    <a:pt x="14783" y="10254"/>
                  </a:lnTo>
                  <a:lnTo>
                    <a:pt x="14905" y="9889"/>
                  </a:lnTo>
                  <a:lnTo>
                    <a:pt x="15003" y="9523"/>
                  </a:lnTo>
                  <a:lnTo>
                    <a:pt x="15100" y="9158"/>
                  </a:lnTo>
                  <a:lnTo>
                    <a:pt x="15149" y="8793"/>
                  </a:lnTo>
                  <a:lnTo>
                    <a:pt x="15198" y="8403"/>
                  </a:lnTo>
                  <a:lnTo>
                    <a:pt x="15246" y="8013"/>
                  </a:lnTo>
                  <a:lnTo>
                    <a:pt x="15246" y="7623"/>
                  </a:lnTo>
                  <a:lnTo>
                    <a:pt x="15246" y="7623"/>
                  </a:lnTo>
                  <a:lnTo>
                    <a:pt x="15246" y="7234"/>
                  </a:lnTo>
                  <a:lnTo>
                    <a:pt x="15198" y="6844"/>
                  </a:lnTo>
                  <a:lnTo>
                    <a:pt x="15149" y="6454"/>
                  </a:lnTo>
                  <a:lnTo>
                    <a:pt x="15100" y="6089"/>
                  </a:lnTo>
                  <a:lnTo>
                    <a:pt x="15003" y="5724"/>
                  </a:lnTo>
                  <a:lnTo>
                    <a:pt x="14905" y="5358"/>
                  </a:lnTo>
                  <a:lnTo>
                    <a:pt x="14783" y="4993"/>
                  </a:lnTo>
                  <a:lnTo>
                    <a:pt x="14637" y="4652"/>
                  </a:lnTo>
                  <a:lnTo>
                    <a:pt x="14491" y="4311"/>
                  </a:lnTo>
                  <a:lnTo>
                    <a:pt x="14321" y="3995"/>
                  </a:lnTo>
                  <a:lnTo>
                    <a:pt x="14150" y="3678"/>
                  </a:lnTo>
                  <a:lnTo>
                    <a:pt x="13955" y="3361"/>
                  </a:lnTo>
                  <a:lnTo>
                    <a:pt x="13736" y="3069"/>
                  </a:lnTo>
                  <a:lnTo>
                    <a:pt x="13517" y="2777"/>
                  </a:lnTo>
                  <a:lnTo>
                    <a:pt x="13273" y="2509"/>
                  </a:lnTo>
                  <a:lnTo>
                    <a:pt x="13006" y="2241"/>
                  </a:lnTo>
                  <a:lnTo>
                    <a:pt x="12738" y="1973"/>
                  </a:lnTo>
                  <a:lnTo>
                    <a:pt x="12470" y="1730"/>
                  </a:lnTo>
                  <a:lnTo>
                    <a:pt x="12178" y="1510"/>
                  </a:lnTo>
                  <a:lnTo>
                    <a:pt x="11885" y="1291"/>
                  </a:lnTo>
                  <a:lnTo>
                    <a:pt x="11569" y="1096"/>
                  </a:lnTo>
                  <a:lnTo>
                    <a:pt x="11252" y="926"/>
                  </a:lnTo>
                  <a:lnTo>
                    <a:pt x="10935" y="755"/>
                  </a:lnTo>
                  <a:lnTo>
                    <a:pt x="10594" y="609"/>
                  </a:lnTo>
                  <a:lnTo>
                    <a:pt x="10253" y="463"/>
                  </a:lnTo>
                  <a:lnTo>
                    <a:pt x="9888" y="341"/>
                  </a:lnTo>
                  <a:lnTo>
                    <a:pt x="9523" y="244"/>
                  </a:lnTo>
                  <a:lnTo>
                    <a:pt x="9158" y="147"/>
                  </a:lnTo>
                  <a:lnTo>
                    <a:pt x="8792" y="98"/>
                  </a:lnTo>
                  <a:lnTo>
                    <a:pt x="8403" y="49"/>
                  </a:lnTo>
                  <a:lnTo>
                    <a:pt x="8013" y="0"/>
                  </a:lnTo>
                  <a:lnTo>
                    <a:pt x="7623" y="0"/>
                  </a:lnTo>
                  <a:lnTo>
                    <a:pt x="7623"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81"/>
            <p:cNvSpPr/>
            <p:nvPr/>
          </p:nvSpPr>
          <p:spPr>
            <a:xfrm>
              <a:off x="1525475" y="2503125"/>
              <a:ext cx="43875" cy="47525"/>
            </a:xfrm>
            <a:custGeom>
              <a:rect b="b" l="l" r="r" t="t"/>
              <a:pathLst>
                <a:path extrusionOk="0" fill="none" h="1901" w="1755">
                  <a:moveTo>
                    <a:pt x="878" y="0"/>
                  </a:moveTo>
                  <a:lnTo>
                    <a:pt x="878" y="0"/>
                  </a:lnTo>
                  <a:lnTo>
                    <a:pt x="1048" y="25"/>
                  </a:lnTo>
                  <a:lnTo>
                    <a:pt x="1219" y="73"/>
                  </a:lnTo>
                  <a:lnTo>
                    <a:pt x="1365" y="171"/>
                  </a:lnTo>
                  <a:lnTo>
                    <a:pt x="1511" y="268"/>
                  </a:lnTo>
                  <a:lnTo>
                    <a:pt x="1608" y="414"/>
                  </a:lnTo>
                  <a:lnTo>
                    <a:pt x="1681" y="585"/>
                  </a:lnTo>
                  <a:lnTo>
                    <a:pt x="1730" y="755"/>
                  </a:lnTo>
                  <a:lnTo>
                    <a:pt x="1754" y="950"/>
                  </a:lnTo>
                  <a:lnTo>
                    <a:pt x="1754" y="950"/>
                  </a:lnTo>
                  <a:lnTo>
                    <a:pt x="1730" y="1145"/>
                  </a:lnTo>
                  <a:lnTo>
                    <a:pt x="1681" y="1316"/>
                  </a:lnTo>
                  <a:lnTo>
                    <a:pt x="1608" y="1486"/>
                  </a:lnTo>
                  <a:lnTo>
                    <a:pt x="1511" y="1632"/>
                  </a:lnTo>
                  <a:lnTo>
                    <a:pt x="1365" y="1730"/>
                  </a:lnTo>
                  <a:lnTo>
                    <a:pt x="1219" y="1827"/>
                  </a:lnTo>
                  <a:lnTo>
                    <a:pt x="1048" y="1876"/>
                  </a:lnTo>
                  <a:lnTo>
                    <a:pt x="878" y="1900"/>
                  </a:lnTo>
                  <a:lnTo>
                    <a:pt x="878" y="1900"/>
                  </a:lnTo>
                  <a:lnTo>
                    <a:pt x="707" y="1876"/>
                  </a:lnTo>
                  <a:lnTo>
                    <a:pt x="537" y="1827"/>
                  </a:lnTo>
                  <a:lnTo>
                    <a:pt x="390" y="1730"/>
                  </a:lnTo>
                  <a:lnTo>
                    <a:pt x="244" y="1632"/>
                  </a:lnTo>
                  <a:lnTo>
                    <a:pt x="147" y="1486"/>
                  </a:lnTo>
                  <a:lnTo>
                    <a:pt x="74" y="1316"/>
                  </a:lnTo>
                  <a:lnTo>
                    <a:pt x="25" y="1145"/>
                  </a:lnTo>
                  <a:lnTo>
                    <a:pt x="1" y="950"/>
                  </a:lnTo>
                  <a:lnTo>
                    <a:pt x="1" y="950"/>
                  </a:lnTo>
                  <a:lnTo>
                    <a:pt x="25" y="755"/>
                  </a:lnTo>
                  <a:lnTo>
                    <a:pt x="74" y="585"/>
                  </a:lnTo>
                  <a:lnTo>
                    <a:pt x="147" y="414"/>
                  </a:lnTo>
                  <a:lnTo>
                    <a:pt x="244" y="268"/>
                  </a:lnTo>
                  <a:lnTo>
                    <a:pt x="390" y="171"/>
                  </a:lnTo>
                  <a:lnTo>
                    <a:pt x="537" y="73"/>
                  </a:lnTo>
                  <a:lnTo>
                    <a:pt x="707" y="25"/>
                  </a:lnTo>
                  <a:lnTo>
                    <a:pt x="878" y="0"/>
                  </a:lnTo>
                  <a:lnTo>
                    <a:pt x="878"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81"/>
            <p:cNvSpPr/>
            <p:nvPr/>
          </p:nvSpPr>
          <p:spPr>
            <a:xfrm>
              <a:off x="1369600" y="2503125"/>
              <a:ext cx="43875" cy="47525"/>
            </a:xfrm>
            <a:custGeom>
              <a:rect b="b" l="l" r="r" t="t"/>
              <a:pathLst>
                <a:path extrusionOk="0" fill="none" h="1901" w="1755">
                  <a:moveTo>
                    <a:pt x="878" y="0"/>
                  </a:moveTo>
                  <a:lnTo>
                    <a:pt x="878" y="0"/>
                  </a:lnTo>
                  <a:lnTo>
                    <a:pt x="1048" y="25"/>
                  </a:lnTo>
                  <a:lnTo>
                    <a:pt x="1219" y="73"/>
                  </a:lnTo>
                  <a:lnTo>
                    <a:pt x="1365" y="171"/>
                  </a:lnTo>
                  <a:lnTo>
                    <a:pt x="1511" y="268"/>
                  </a:lnTo>
                  <a:lnTo>
                    <a:pt x="1608" y="414"/>
                  </a:lnTo>
                  <a:lnTo>
                    <a:pt x="1681" y="585"/>
                  </a:lnTo>
                  <a:lnTo>
                    <a:pt x="1730" y="755"/>
                  </a:lnTo>
                  <a:lnTo>
                    <a:pt x="1754" y="950"/>
                  </a:lnTo>
                  <a:lnTo>
                    <a:pt x="1754" y="950"/>
                  </a:lnTo>
                  <a:lnTo>
                    <a:pt x="1730" y="1145"/>
                  </a:lnTo>
                  <a:lnTo>
                    <a:pt x="1681" y="1316"/>
                  </a:lnTo>
                  <a:lnTo>
                    <a:pt x="1608" y="1486"/>
                  </a:lnTo>
                  <a:lnTo>
                    <a:pt x="1511" y="1632"/>
                  </a:lnTo>
                  <a:lnTo>
                    <a:pt x="1365" y="1730"/>
                  </a:lnTo>
                  <a:lnTo>
                    <a:pt x="1219" y="1827"/>
                  </a:lnTo>
                  <a:lnTo>
                    <a:pt x="1048" y="1876"/>
                  </a:lnTo>
                  <a:lnTo>
                    <a:pt x="878" y="1900"/>
                  </a:lnTo>
                  <a:lnTo>
                    <a:pt x="878" y="1900"/>
                  </a:lnTo>
                  <a:lnTo>
                    <a:pt x="707" y="1876"/>
                  </a:lnTo>
                  <a:lnTo>
                    <a:pt x="537" y="1827"/>
                  </a:lnTo>
                  <a:lnTo>
                    <a:pt x="391" y="1730"/>
                  </a:lnTo>
                  <a:lnTo>
                    <a:pt x="244" y="1632"/>
                  </a:lnTo>
                  <a:lnTo>
                    <a:pt x="147" y="1486"/>
                  </a:lnTo>
                  <a:lnTo>
                    <a:pt x="74" y="1316"/>
                  </a:lnTo>
                  <a:lnTo>
                    <a:pt x="25" y="1145"/>
                  </a:lnTo>
                  <a:lnTo>
                    <a:pt x="1" y="950"/>
                  </a:lnTo>
                  <a:lnTo>
                    <a:pt x="1" y="950"/>
                  </a:lnTo>
                  <a:lnTo>
                    <a:pt x="25" y="755"/>
                  </a:lnTo>
                  <a:lnTo>
                    <a:pt x="74" y="585"/>
                  </a:lnTo>
                  <a:lnTo>
                    <a:pt x="147" y="414"/>
                  </a:lnTo>
                  <a:lnTo>
                    <a:pt x="244" y="268"/>
                  </a:lnTo>
                  <a:lnTo>
                    <a:pt x="391" y="171"/>
                  </a:lnTo>
                  <a:lnTo>
                    <a:pt x="537" y="73"/>
                  </a:lnTo>
                  <a:lnTo>
                    <a:pt x="707" y="25"/>
                  </a:lnTo>
                  <a:lnTo>
                    <a:pt x="878" y="0"/>
                  </a:lnTo>
                  <a:lnTo>
                    <a:pt x="878"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81"/>
            <p:cNvSpPr/>
            <p:nvPr/>
          </p:nvSpPr>
          <p:spPr>
            <a:xfrm>
              <a:off x="1369600" y="2604200"/>
              <a:ext cx="199750" cy="40825"/>
            </a:xfrm>
            <a:custGeom>
              <a:rect b="b" l="l" r="r" t="t"/>
              <a:pathLst>
                <a:path extrusionOk="0" fill="none" h="1633" w="7990">
                  <a:moveTo>
                    <a:pt x="7989" y="0"/>
                  </a:moveTo>
                  <a:lnTo>
                    <a:pt x="7989" y="0"/>
                  </a:lnTo>
                  <a:lnTo>
                    <a:pt x="7575" y="366"/>
                  </a:lnTo>
                  <a:lnTo>
                    <a:pt x="7137" y="707"/>
                  </a:lnTo>
                  <a:lnTo>
                    <a:pt x="6650" y="975"/>
                  </a:lnTo>
                  <a:lnTo>
                    <a:pt x="6163" y="1218"/>
                  </a:lnTo>
                  <a:lnTo>
                    <a:pt x="5627" y="1389"/>
                  </a:lnTo>
                  <a:lnTo>
                    <a:pt x="5115" y="1535"/>
                  </a:lnTo>
                  <a:lnTo>
                    <a:pt x="4555" y="1608"/>
                  </a:lnTo>
                  <a:lnTo>
                    <a:pt x="3995" y="1632"/>
                  </a:lnTo>
                  <a:lnTo>
                    <a:pt x="3995" y="1632"/>
                  </a:lnTo>
                  <a:lnTo>
                    <a:pt x="3435" y="1608"/>
                  </a:lnTo>
                  <a:lnTo>
                    <a:pt x="2875" y="1535"/>
                  </a:lnTo>
                  <a:lnTo>
                    <a:pt x="2363" y="1389"/>
                  </a:lnTo>
                  <a:lnTo>
                    <a:pt x="1828" y="1218"/>
                  </a:lnTo>
                  <a:lnTo>
                    <a:pt x="1340" y="975"/>
                  </a:lnTo>
                  <a:lnTo>
                    <a:pt x="853" y="707"/>
                  </a:lnTo>
                  <a:lnTo>
                    <a:pt x="415" y="366"/>
                  </a:lnTo>
                  <a:lnTo>
                    <a:pt x="1"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2" name="Google Shape;612;p81"/>
          <p:cNvGrpSpPr/>
          <p:nvPr/>
        </p:nvGrpSpPr>
        <p:grpSpPr>
          <a:xfrm>
            <a:off x="1492520" y="2088866"/>
            <a:ext cx="320399" cy="320378"/>
            <a:chOff x="1951075" y="2333250"/>
            <a:chExt cx="381200" cy="381175"/>
          </a:xfrm>
        </p:grpSpPr>
        <p:sp>
          <p:nvSpPr>
            <p:cNvPr id="613" name="Google Shape;613;p81"/>
            <p:cNvSpPr/>
            <p:nvPr/>
          </p:nvSpPr>
          <p:spPr>
            <a:xfrm>
              <a:off x="1951075" y="2333250"/>
              <a:ext cx="381200" cy="381175"/>
            </a:xfrm>
            <a:custGeom>
              <a:rect b="b" l="l" r="r" t="t"/>
              <a:pathLst>
                <a:path extrusionOk="0" fill="none" h="15247" w="15248">
                  <a:moveTo>
                    <a:pt x="7624" y="0"/>
                  </a:moveTo>
                  <a:lnTo>
                    <a:pt x="7624" y="0"/>
                  </a:lnTo>
                  <a:lnTo>
                    <a:pt x="7234" y="0"/>
                  </a:lnTo>
                  <a:lnTo>
                    <a:pt x="6845" y="49"/>
                  </a:lnTo>
                  <a:lnTo>
                    <a:pt x="6455" y="98"/>
                  </a:lnTo>
                  <a:lnTo>
                    <a:pt x="6090" y="147"/>
                  </a:lnTo>
                  <a:lnTo>
                    <a:pt x="5724" y="244"/>
                  </a:lnTo>
                  <a:lnTo>
                    <a:pt x="5359" y="341"/>
                  </a:lnTo>
                  <a:lnTo>
                    <a:pt x="4994" y="463"/>
                  </a:lnTo>
                  <a:lnTo>
                    <a:pt x="4653" y="609"/>
                  </a:lnTo>
                  <a:lnTo>
                    <a:pt x="4312" y="755"/>
                  </a:lnTo>
                  <a:lnTo>
                    <a:pt x="3995" y="926"/>
                  </a:lnTo>
                  <a:lnTo>
                    <a:pt x="3678" y="1096"/>
                  </a:lnTo>
                  <a:lnTo>
                    <a:pt x="3362" y="1291"/>
                  </a:lnTo>
                  <a:lnTo>
                    <a:pt x="3070" y="1510"/>
                  </a:lnTo>
                  <a:lnTo>
                    <a:pt x="2777" y="1730"/>
                  </a:lnTo>
                  <a:lnTo>
                    <a:pt x="2509" y="1973"/>
                  </a:lnTo>
                  <a:lnTo>
                    <a:pt x="2242" y="2241"/>
                  </a:lnTo>
                  <a:lnTo>
                    <a:pt x="1974" y="2509"/>
                  </a:lnTo>
                  <a:lnTo>
                    <a:pt x="1730" y="2777"/>
                  </a:lnTo>
                  <a:lnTo>
                    <a:pt x="1511" y="3069"/>
                  </a:lnTo>
                  <a:lnTo>
                    <a:pt x="1292" y="3361"/>
                  </a:lnTo>
                  <a:lnTo>
                    <a:pt x="1097" y="3678"/>
                  </a:lnTo>
                  <a:lnTo>
                    <a:pt x="926" y="3995"/>
                  </a:lnTo>
                  <a:lnTo>
                    <a:pt x="756" y="4311"/>
                  </a:lnTo>
                  <a:lnTo>
                    <a:pt x="610" y="4652"/>
                  </a:lnTo>
                  <a:lnTo>
                    <a:pt x="464" y="4993"/>
                  </a:lnTo>
                  <a:lnTo>
                    <a:pt x="342" y="5358"/>
                  </a:lnTo>
                  <a:lnTo>
                    <a:pt x="244" y="5724"/>
                  </a:lnTo>
                  <a:lnTo>
                    <a:pt x="147" y="6089"/>
                  </a:lnTo>
                  <a:lnTo>
                    <a:pt x="98" y="6454"/>
                  </a:lnTo>
                  <a:lnTo>
                    <a:pt x="50" y="6844"/>
                  </a:lnTo>
                  <a:lnTo>
                    <a:pt x="1" y="7234"/>
                  </a:lnTo>
                  <a:lnTo>
                    <a:pt x="1" y="7623"/>
                  </a:lnTo>
                  <a:lnTo>
                    <a:pt x="1" y="7623"/>
                  </a:lnTo>
                  <a:lnTo>
                    <a:pt x="1" y="8013"/>
                  </a:lnTo>
                  <a:lnTo>
                    <a:pt x="50" y="8403"/>
                  </a:lnTo>
                  <a:lnTo>
                    <a:pt x="98" y="8793"/>
                  </a:lnTo>
                  <a:lnTo>
                    <a:pt x="147" y="9158"/>
                  </a:lnTo>
                  <a:lnTo>
                    <a:pt x="244" y="9523"/>
                  </a:lnTo>
                  <a:lnTo>
                    <a:pt x="342" y="9889"/>
                  </a:lnTo>
                  <a:lnTo>
                    <a:pt x="464" y="10254"/>
                  </a:lnTo>
                  <a:lnTo>
                    <a:pt x="610" y="10595"/>
                  </a:lnTo>
                  <a:lnTo>
                    <a:pt x="756" y="10936"/>
                  </a:lnTo>
                  <a:lnTo>
                    <a:pt x="926" y="11252"/>
                  </a:lnTo>
                  <a:lnTo>
                    <a:pt x="1097" y="11569"/>
                  </a:lnTo>
                  <a:lnTo>
                    <a:pt x="1292" y="11886"/>
                  </a:lnTo>
                  <a:lnTo>
                    <a:pt x="1511" y="12178"/>
                  </a:lnTo>
                  <a:lnTo>
                    <a:pt x="1730" y="12470"/>
                  </a:lnTo>
                  <a:lnTo>
                    <a:pt x="1974" y="12738"/>
                  </a:lnTo>
                  <a:lnTo>
                    <a:pt x="2242" y="13006"/>
                  </a:lnTo>
                  <a:lnTo>
                    <a:pt x="2509" y="13274"/>
                  </a:lnTo>
                  <a:lnTo>
                    <a:pt x="2777" y="13517"/>
                  </a:lnTo>
                  <a:lnTo>
                    <a:pt x="3070" y="13737"/>
                  </a:lnTo>
                  <a:lnTo>
                    <a:pt x="3362" y="13956"/>
                  </a:lnTo>
                  <a:lnTo>
                    <a:pt x="3678" y="14151"/>
                  </a:lnTo>
                  <a:lnTo>
                    <a:pt x="3995" y="14321"/>
                  </a:lnTo>
                  <a:lnTo>
                    <a:pt x="4312" y="14492"/>
                  </a:lnTo>
                  <a:lnTo>
                    <a:pt x="4653" y="14638"/>
                  </a:lnTo>
                  <a:lnTo>
                    <a:pt x="4994" y="14784"/>
                  </a:lnTo>
                  <a:lnTo>
                    <a:pt x="5359" y="14906"/>
                  </a:lnTo>
                  <a:lnTo>
                    <a:pt x="5724" y="15003"/>
                  </a:lnTo>
                  <a:lnTo>
                    <a:pt x="6090" y="15100"/>
                  </a:lnTo>
                  <a:lnTo>
                    <a:pt x="6455" y="15149"/>
                  </a:lnTo>
                  <a:lnTo>
                    <a:pt x="6845" y="15198"/>
                  </a:lnTo>
                  <a:lnTo>
                    <a:pt x="7234" y="15247"/>
                  </a:lnTo>
                  <a:lnTo>
                    <a:pt x="7624" y="15247"/>
                  </a:lnTo>
                  <a:lnTo>
                    <a:pt x="7624" y="15247"/>
                  </a:lnTo>
                  <a:lnTo>
                    <a:pt x="8014" y="15247"/>
                  </a:lnTo>
                  <a:lnTo>
                    <a:pt x="8403" y="15198"/>
                  </a:lnTo>
                  <a:lnTo>
                    <a:pt x="8793" y="15149"/>
                  </a:lnTo>
                  <a:lnTo>
                    <a:pt x="9158" y="15100"/>
                  </a:lnTo>
                  <a:lnTo>
                    <a:pt x="9524" y="15003"/>
                  </a:lnTo>
                  <a:lnTo>
                    <a:pt x="9889" y="14906"/>
                  </a:lnTo>
                  <a:lnTo>
                    <a:pt x="10254" y="14784"/>
                  </a:lnTo>
                  <a:lnTo>
                    <a:pt x="10595" y="14638"/>
                  </a:lnTo>
                  <a:lnTo>
                    <a:pt x="10936" y="14492"/>
                  </a:lnTo>
                  <a:lnTo>
                    <a:pt x="11253" y="14321"/>
                  </a:lnTo>
                  <a:lnTo>
                    <a:pt x="11569" y="14151"/>
                  </a:lnTo>
                  <a:lnTo>
                    <a:pt x="11886" y="13956"/>
                  </a:lnTo>
                  <a:lnTo>
                    <a:pt x="12178" y="13737"/>
                  </a:lnTo>
                  <a:lnTo>
                    <a:pt x="12471" y="13517"/>
                  </a:lnTo>
                  <a:lnTo>
                    <a:pt x="12739" y="13274"/>
                  </a:lnTo>
                  <a:lnTo>
                    <a:pt x="13006" y="13006"/>
                  </a:lnTo>
                  <a:lnTo>
                    <a:pt x="13274" y="12738"/>
                  </a:lnTo>
                  <a:lnTo>
                    <a:pt x="13518" y="12470"/>
                  </a:lnTo>
                  <a:lnTo>
                    <a:pt x="13737" y="12178"/>
                  </a:lnTo>
                  <a:lnTo>
                    <a:pt x="13956" y="11886"/>
                  </a:lnTo>
                  <a:lnTo>
                    <a:pt x="14151" y="11569"/>
                  </a:lnTo>
                  <a:lnTo>
                    <a:pt x="14322" y="11252"/>
                  </a:lnTo>
                  <a:lnTo>
                    <a:pt x="14492" y="10936"/>
                  </a:lnTo>
                  <a:lnTo>
                    <a:pt x="14638" y="10595"/>
                  </a:lnTo>
                  <a:lnTo>
                    <a:pt x="14784" y="10254"/>
                  </a:lnTo>
                  <a:lnTo>
                    <a:pt x="14906" y="9889"/>
                  </a:lnTo>
                  <a:lnTo>
                    <a:pt x="15004" y="9523"/>
                  </a:lnTo>
                  <a:lnTo>
                    <a:pt x="15101" y="9158"/>
                  </a:lnTo>
                  <a:lnTo>
                    <a:pt x="15150" y="8793"/>
                  </a:lnTo>
                  <a:lnTo>
                    <a:pt x="15198" y="8403"/>
                  </a:lnTo>
                  <a:lnTo>
                    <a:pt x="15247" y="8013"/>
                  </a:lnTo>
                  <a:lnTo>
                    <a:pt x="15247" y="7623"/>
                  </a:lnTo>
                  <a:lnTo>
                    <a:pt x="15247" y="7623"/>
                  </a:lnTo>
                  <a:lnTo>
                    <a:pt x="15247" y="7234"/>
                  </a:lnTo>
                  <a:lnTo>
                    <a:pt x="15198" y="6844"/>
                  </a:lnTo>
                  <a:lnTo>
                    <a:pt x="15150" y="6454"/>
                  </a:lnTo>
                  <a:lnTo>
                    <a:pt x="15101" y="6089"/>
                  </a:lnTo>
                  <a:lnTo>
                    <a:pt x="15004" y="5724"/>
                  </a:lnTo>
                  <a:lnTo>
                    <a:pt x="14906" y="5358"/>
                  </a:lnTo>
                  <a:lnTo>
                    <a:pt x="14784" y="4993"/>
                  </a:lnTo>
                  <a:lnTo>
                    <a:pt x="14638" y="4652"/>
                  </a:lnTo>
                  <a:lnTo>
                    <a:pt x="14492" y="4311"/>
                  </a:lnTo>
                  <a:lnTo>
                    <a:pt x="14322" y="3995"/>
                  </a:lnTo>
                  <a:lnTo>
                    <a:pt x="14151" y="3678"/>
                  </a:lnTo>
                  <a:lnTo>
                    <a:pt x="13956" y="3361"/>
                  </a:lnTo>
                  <a:lnTo>
                    <a:pt x="13737" y="3069"/>
                  </a:lnTo>
                  <a:lnTo>
                    <a:pt x="13518" y="2777"/>
                  </a:lnTo>
                  <a:lnTo>
                    <a:pt x="13274" y="2509"/>
                  </a:lnTo>
                  <a:lnTo>
                    <a:pt x="13006" y="2241"/>
                  </a:lnTo>
                  <a:lnTo>
                    <a:pt x="12739" y="1973"/>
                  </a:lnTo>
                  <a:lnTo>
                    <a:pt x="12471" y="1730"/>
                  </a:lnTo>
                  <a:lnTo>
                    <a:pt x="12178" y="1510"/>
                  </a:lnTo>
                  <a:lnTo>
                    <a:pt x="11886" y="1291"/>
                  </a:lnTo>
                  <a:lnTo>
                    <a:pt x="11569" y="1096"/>
                  </a:lnTo>
                  <a:lnTo>
                    <a:pt x="11253" y="926"/>
                  </a:lnTo>
                  <a:lnTo>
                    <a:pt x="10936" y="755"/>
                  </a:lnTo>
                  <a:lnTo>
                    <a:pt x="10595" y="609"/>
                  </a:lnTo>
                  <a:lnTo>
                    <a:pt x="10254" y="463"/>
                  </a:lnTo>
                  <a:lnTo>
                    <a:pt x="9889" y="341"/>
                  </a:lnTo>
                  <a:lnTo>
                    <a:pt x="9524" y="244"/>
                  </a:lnTo>
                  <a:lnTo>
                    <a:pt x="9158" y="147"/>
                  </a:lnTo>
                  <a:lnTo>
                    <a:pt x="8793" y="98"/>
                  </a:lnTo>
                  <a:lnTo>
                    <a:pt x="8403" y="49"/>
                  </a:lnTo>
                  <a:lnTo>
                    <a:pt x="8014" y="0"/>
                  </a:lnTo>
                  <a:lnTo>
                    <a:pt x="7624" y="0"/>
                  </a:lnTo>
                  <a:lnTo>
                    <a:pt x="7624"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81"/>
            <p:cNvSpPr/>
            <p:nvPr/>
          </p:nvSpPr>
          <p:spPr>
            <a:xfrm>
              <a:off x="2197675" y="2503125"/>
              <a:ext cx="43875" cy="47525"/>
            </a:xfrm>
            <a:custGeom>
              <a:rect b="b" l="l" r="r" t="t"/>
              <a:pathLst>
                <a:path extrusionOk="0" fill="none" h="1901" w="1755">
                  <a:moveTo>
                    <a:pt x="877" y="0"/>
                  </a:moveTo>
                  <a:lnTo>
                    <a:pt x="877" y="0"/>
                  </a:lnTo>
                  <a:lnTo>
                    <a:pt x="1048" y="25"/>
                  </a:lnTo>
                  <a:lnTo>
                    <a:pt x="1218" y="73"/>
                  </a:lnTo>
                  <a:lnTo>
                    <a:pt x="1365" y="171"/>
                  </a:lnTo>
                  <a:lnTo>
                    <a:pt x="1511" y="268"/>
                  </a:lnTo>
                  <a:lnTo>
                    <a:pt x="1608" y="414"/>
                  </a:lnTo>
                  <a:lnTo>
                    <a:pt x="1681" y="585"/>
                  </a:lnTo>
                  <a:lnTo>
                    <a:pt x="1730" y="755"/>
                  </a:lnTo>
                  <a:lnTo>
                    <a:pt x="1754" y="950"/>
                  </a:lnTo>
                  <a:lnTo>
                    <a:pt x="1754" y="950"/>
                  </a:lnTo>
                  <a:lnTo>
                    <a:pt x="1730" y="1145"/>
                  </a:lnTo>
                  <a:lnTo>
                    <a:pt x="1681" y="1316"/>
                  </a:lnTo>
                  <a:lnTo>
                    <a:pt x="1608" y="1486"/>
                  </a:lnTo>
                  <a:lnTo>
                    <a:pt x="1511" y="1632"/>
                  </a:lnTo>
                  <a:lnTo>
                    <a:pt x="1365" y="1730"/>
                  </a:lnTo>
                  <a:lnTo>
                    <a:pt x="1218" y="1827"/>
                  </a:lnTo>
                  <a:lnTo>
                    <a:pt x="1048" y="1876"/>
                  </a:lnTo>
                  <a:lnTo>
                    <a:pt x="877" y="1900"/>
                  </a:lnTo>
                  <a:lnTo>
                    <a:pt x="877" y="1900"/>
                  </a:lnTo>
                  <a:lnTo>
                    <a:pt x="707" y="1876"/>
                  </a:lnTo>
                  <a:lnTo>
                    <a:pt x="536" y="1827"/>
                  </a:lnTo>
                  <a:lnTo>
                    <a:pt x="390" y="1730"/>
                  </a:lnTo>
                  <a:lnTo>
                    <a:pt x="244" y="1632"/>
                  </a:lnTo>
                  <a:lnTo>
                    <a:pt x="147" y="1486"/>
                  </a:lnTo>
                  <a:lnTo>
                    <a:pt x="74" y="1316"/>
                  </a:lnTo>
                  <a:lnTo>
                    <a:pt x="25" y="1145"/>
                  </a:lnTo>
                  <a:lnTo>
                    <a:pt x="1" y="950"/>
                  </a:lnTo>
                  <a:lnTo>
                    <a:pt x="1" y="950"/>
                  </a:lnTo>
                  <a:lnTo>
                    <a:pt x="25" y="755"/>
                  </a:lnTo>
                  <a:lnTo>
                    <a:pt x="74" y="585"/>
                  </a:lnTo>
                  <a:lnTo>
                    <a:pt x="147" y="414"/>
                  </a:lnTo>
                  <a:lnTo>
                    <a:pt x="244" y="268"/>
                  </a:lnTo>
                  <a:lnTo>
                    <a:pt x="390" y="171"/>
                  </a:lnTo>
                  <a:lnTo>
                    <a:pt x="536" y="73"/>
                  </a:lnTo>
                  <a:lnTo>
                    <a:pt x="707" y="25"/>
                  </a:lnTo>
                  <a:lnTo>
                    <a:pt x="877" y="0"/>
                  </a:lnTo>
                  <a:lnTo>
                    <a:pt x="877"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81"/>
            <p:cNvSpPr/>
            <p:nvPr/>
          </p:nvSpPr>
          <p:spPr>
            <a:xfrm>
              <a:off x="2041800" y="2503125"/>
              <a:ext cx="43875" cy="47525"/>
            </a:xfrm>
            <a:custGeom>
              <a:rect b="b" l="l" r="r" t="t"/>
              <a:pathLst>
                <a:path extrusionOk="0" fill="none" h="1901" w="1755">
                  <a:moveTo>
                    <a:pt x="878" y="0"/>
                  </a:moveTo>
                  <a:lnTo>
                    <a:pt x="878" y="0"/>
                  </a:lnTo>
                  <a:lnTo>
                    <a:pt x="1048" y="25"/>
                  </a:lnTo>
                  <a:lnTo>
                    <a:pt x="1219" y="73"/>
                  </a:lnTo>
                  <a:lnTo>
                    <a:pt x="1365" y="171"/>
                  </a:lnTo>
                  <a:lnTo>
                    <a:pt x="1511" y="268"/>
                  </a:lnTo>
                  <a:lnTo>
                    <a:pt x="1608" y="414"/>
                  </a:lnTo>
                  <a:lnTo>
                    <a:pt x="1681" y="585"/>
                  </a:lnTo>
                  <a:lnTo>
                    <a:pt x="1730" y="755"/>
                  </a:lnTo>
                  <a:lnTo>
                    <a:pt x="1754" y="950"/>
                  </a:lnTo>
                  <a:lnTo>
                    <a:pt x="1754" y="950"/>
                  </a:lnTo>
                  <a:lnTo>
                    <a:pt x="1730" y="1145"/>
                  </a:lnTo>
                  <a:lnTo>
                    <a:pt x="1681" y="1316"/>
                  </a:lnTo>
                  <a:lnTo>
                    <a:pt x="1608" y="1486"/>
                  </a:lnTo>
                  <a:lnTo>
                    <a:pt x="1511" y="1632"/>
                  </a:lnTo>
                  <a:lnTo>
                    <a:pt x="1365" y="1730"/>
                  </a:lnTo>
                  <a:lnTo>
                    <a:pt x="1219" y="1827"/>
                  </a:lnTo>
                  <a:lnTo>
                    <a:pt x="1048" y="1876"/>
                  </a:lnTo>
                  <a:lnTo>
                    <a:pt x="878" y="1900"/>
                  </a:lnTo>
                  <a:lnTo>
                    <a:pt x="878" y="1900"/>
                  </a:lnTo>
                  <a:lnTo>
                    <a:pt x="707" y="1876"/>
                  </a:lnTo>
                  <a:lnTo>
                    <a:pt x="537" y="1827"/>
                  </a:lnTo>
                  <a:lnTo>
                    <a:pt x="390" y="1730"/>
                  </a:lnTo>
                  <a:lnTo>
                    <a:pt x="244" y="1632"/>
                  </a:lnTo>
                  <a:lnTo>
                    <a:pt x="147" y="1486"/>
                  </a:lnTo>
                  <a:lnTo>
                    <a:pt x="74" y="1316"/>
                  </a:lnTo>
                  <a:lnTo>
                    <a:pt x="25" y="1145"/>
                  </a:lnTo>
                  <a:lnTo>
                    <a:pt x="1" y="950"/>
                  </a:lnTo>
                  <a:lnTo>
                    <a:pt x="1" y="950"/>
                  </a:lnTo>
                  <a:lnTo>
                    <a:pt x="25" y="755"/>
                  </a:lnTo>
                  <a:lnTo>
                    <a:pt x="74" y="585"/>
                  </a:lnTo>
                  <a:lnTo>
                    <a:pt x="147" y="414"/>
                  </a:lnTo>
                  <a:lnTo>
                    <a:pt x="244" y="268"/>
                  </a:lnTo>
                  <a:lnTo>
                    <a:pt x="390" y="171"/>
                  </a:lnTo>
                  <a:lnTo>
                    <a:pt x="537" y="73"/>
                  </a:lnTo>
                  <a:lnTo>
                    <a:pt x="707" y="25"/>
                  </a:lnTo>
                  <a:lnTo>
                    <a:pt x="878" y="0"/>
                  </a:lnTo>
                  <a:lnTo>
                    <a:pt x="878"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81"/>
            <p:cNvSpPr/>
            <p:nvPr/>
          </p:nvSpPr>
          <p:spPr>
            <a:xfrm>
              <a:off x="2041800" y="2584100"/>
              <a:ext cx="199750" cy="41425"/>
            </a:xfrm>
            <a:custGeom>
              <a:rect b="b" l="l" r="r" t="t"/>
              <a:pathLst>
                <a:path extrusionOk="0" fill="none" h="1657" w="7990">
                  <a:moveTo>
                    <a:pt x="1" y="1657"/>
                  </a:moveTo>
                  <a:lnTo>
                    <a:pt x="1" y="1657"/>
                  </a:lnTo>
                  <a:lnTo>
                    <a:pt x="415" y="1291"/>
                  </a:lnTo>
                  <a:lnTo>
                    <a:pt x="853" y="950"/>
                  </a:lnTo>
                  <a:lnTo>
                    <a:pt x="1340" y="683"/>
                  </a:lnTo>
                  <a:lnTo>
                    <a:pt x="1827" y="439"/>
                  </a:lnTo>
                  <a:lnTo>
                    <a:pt x="2363" y="244"/>
                  </a:lnTo>
                  <a:lnTo>
                    <a:pt x="2875" y="122"/>
                  </a:lnTo>
                  <a:lnTo>
                    <a:pt x="3435" y="49"/>
                  </a:lnTo>
                  <a:lnTo>
                    <a:pt x="3995" y="1"/>
                  </a:lnTo>
                  <a:lnTo>
                    <a:pt x="3995" y="1"/>
                  </a:lnTo>
                  <a:lnTo>
                    <a:pt x="4555" y="49"/>
                  </a:lnTo>
                  <a:lnTo>
                    <a:pt x="5115" y="122"/>
                  </a:lnTo>
                  <a:lnTo>
                    <a:pt x="5627" y="244"/>
                  </a:lnTo>
                  <a:lnTo>
                    <a:pt x="6163" y="439"/>
                  </a:lnTo>
                  <a:lnTo>
                    <a:pt x="6650" y="683"/>
                  </a:lnTo>
                  <a:lnTo>
                    <a:pt x="7137" y="950"/>
                  </a:lnTo>
                  <a:lnTo>
                    <a:pt x="7575" y="1291"/>
                  </a:lnTo>
                  <a:lnTo>
                    <a:pt x="7989" y="1657"/>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7" name="Google Shape;617;p81"/>
          <p:cNvGrpSpPr/>
          <p:nvPr/>
        </p:nvGrpSpPr>
        <p:grpSpPr>
          <a:xfrm>
            <a:off x="2057504" y="2088866"/>
            <a:ext cx="320378" cy="320378"/>
            <a:chOff x="2623275" y="2333250"/>
            <a:chExt cx="381175" cy="381175"/>
          </a:xfrm>
        </p:grpSpPr>
        <p:sp>
          <p:nvSpPr>
            <p:cNvPr id="618" name="Google Shape;618;p81"/>
            <p:cNvSpPr/>
            <p:nvPr/>
          </p:nvSpPr>
          <p:spPr>
            <a:xfrm>
              <a:off x="2623275" y="2333250"/>
              <a:ext cx="381175" cy="381175"/>
            </a:xfrm>
            <a:custGeom>
              <a:rect b="b" l="l" r="r" t="t"/>
              <a:pathLst>
                <a:path extrusionOk="0" fill="none" h="15247" w="15247">
                  <a:moveTo>
                    <a:pt x="7624" y="0"/>
                  </a:moveTo>
                  <a:lnTo>
                    <a:pt x="7624" y="0"/>
                  </a:lnTo>
                  <a:lnTo>
                    <a:pt x="7234" y="0"/>
                  </a:lnTo>
                  <a:lnTo>
                    <a:pt x="6844" y="49"/>
                  </a:lnTo>
                  <a:lnTo>
                    <a:pt x="6455" y="98"/>
                  </a:lnTo>
                  <a:lnTo>
                    <a:pt x="6089" y="147"/>
                  </a:lnTo>
                  <a:lnTo>
                    <a:pt x="5724" y="244"/>
                  </a:lnTo>
                  <a:lnTo>
                    <a:pt x="5359" y="341"/>
                  </a:lnTo>
                  <a:lnTo>
                    <a:pt x="4994" y="463"/>
                  </a:lnTo>
                  <a:lnTo>
                    <a:pt x="4653" y="609"/>
                  </a:lnTo>
                  <a:lnTo>
                    <a:pt x="4312" y="755"/>
                  </a:lnTo>
                  <a:lnTo>
                    <a:pt x="3995" y="926"/>
                  </a:lnTo>
                  <a:lnTo>
                    <a:pt x="3678" y="1096"/>
                  </a:lnTo>
                  <a:lnTo>
                    <a:pt x="3362" y="1291"/>
                  </a:lnTo>
                  <a:lnTo>
                    <a:pt x="3069" y="1510"/>
                  </a:lnTo>
                  <a:lnTo>
                    <a:pt x="2777" y="1730"/>
                  </a:lnTo>
                  <a:lnTo>
                    <a:pt x="2509" y="1973"/>
                  </a:lnTo>
                  <a:lnTo>
                    <a:pt x="2241" y="2241"/>
                  </a:lnTo>
                  <a:lnTo>
                    <a:pt x="1973" y="2509"/>
                  </a:lnTo>
                  <a:lnTo>
                    <a:pt x="1730" y="2777"/>
                  </a:lnTo>
                  <a:lnTo>
                    <a:pt x="1511" y="3069"/>
                  </a:lnTo>
                  <a:lnTo>
                    <a:pt x="1292" y="3361"/>
                  </a:lnTo>
                  <a:lnTo>
                    <a:pt x="1097" y="3678"/>
                  </a:lnTo>
                  <a:lnTo>
                    <a:pt x="926" y="3995"/>
                  </a:lnTo>
                  <a:lnTo>
                    <a:pt x="756" y="4311"/>
                  </a:lnTo>
                  <a:lnTo>
                    <a:pt x="610" y="4652"/>
                  </a:lnTo>
                  <a:lnTo>
                    <a:pt x="463" y="4993"/>
                  </a:lnTo>
                  <a:lnTo>
                    <a:pt x="342" y="5358"/>
                  </a:lnTo>
                  <a:lnTo>
                    <a:pt x="244" y="5724"/>
                  </a:lnTo>
                  <a:lnTo>
                    <a:pt x="147" y="6089"/>
                  </a:lnTo>
                  <a:lnTo>
                    <a:pt x="98" y="6454"/>
                  </a:lnTo>
                  <a:lnTo>
                    <a:pt x="49" y="6844"/>
                  </a:lnTo>
                  <a:lnTo>
                    <a:pt x="1" y="7234"/>
                  </a:lnTo>
                  <a:lnTo>
                    <a:pt x="1" y="7623"/>
                  </a:lnTo>
                  <a:lnTo>
                    <a:pt x="1" y="7623"/>
                  </a:lnTo>
                  <a:lnTo>
                    <a:pt x="1" y="8013"/>
                  </a:lnTo>
                  <a:lnTo>
                    <a:pt x="49" y="8403"/>
                  </a:lnTo>
                  <a:lnTo>
                    <a:pt x="98" y="8793"/>
                  </a:lnTo>
                  <a:lnTo>
                    <a:pt x="147" y="9158"/>
                  </a:lnTo>
                  <a:lnTo>
                    <a:pt x="244" y="9523"/>
                  </a:lnTo>
                  <a:lnTo>
                    <a:pt x="342" y="9889"/>
                  </a:lnTo>
                  <a:lnTo>
                    <a:pt x="463" y="10254"/>
                  </a:lnTo>
                  <a:lnTo>
                    <a:pt x="610" y="10595"/>
                  </a:lnTo>
                  <a:lnTo>
                    <a:pt x="756" y="10936"/>
                  </a:lnTo>
                  <a:lnTo>
                    <a:pt x="926" y="11252"/>
                  </a:lnTo>
                  <a:lnTo>
                    <a:pt x="1097" y="11569"/>
                  </a:lnTo>
                  <a:lnTo>
                    <a:pt x="1292" y="11886"/>
                  </a:lnTo>
                  <a:lnTo>
                    <a:pt x="1511" y="12178"/>
                  </a:lnTo>
                  <a:lnTo>
                    <a:pt x="1730" y="12470"/>
                  </a:lnTo>
                  <a:lnTo>
                    <a:pt x="1973" y="12738"/>
                  </a:lnTo>
                  <a:lnTo>
                    <a:pt x="2241" y="13006"/>
                  </a:lnTo>
                  <a:lnTo>
                    <a:pt x="2509" y="13274"/>
                  </a:lnTo>
                  <a:lnTo>
                    <a:pt x="2777" y="13517"/>
                  </a:lnTo>
                  <a:lnTo>
                    <a:pt x="3069" y="13737"/>
                  </a:lnTo>
                  <a:lnTo>
                    <a:pt x="3362" y="13956"/>
                  </a:lnTo>
                  <a:lnTo>
                    <a:pt x="3678" y="14151"/>
                  </a:lnTo>
                  <a:lnTo>
                    <a:pt x="3995" y="14321"/>
                  </a:lnTo>
                  <a:lnTo>
                    <a:pt x="4312" y="14492"/>
                  </a:lnTo>
                  <a:lnTo>
                    <a:pt x="4653" y="14638"/>
                  </a:lnTo>
                  <a:lnTo>
                    <a:pt x="4994" y="14784"/>
                  </a:lnTo>
                  <a:lnTo>
                    <a:pt x="5359" y="14906"/>
                  </a:lnTo>
                  <a:lnTo>
                    <a:pt x="5724" y="15003"/>
                  </a:lnTo>
                  <a:lnTo>
                    <a:pt x="6089" y="15100"/>
                  </a:lnTo>
                  <a:lnTo>
                    <a:pt x="6455" y="15149"/>
                  </a:lnTo>
                  <a:lnTo>
                    <a:pt x="6844" y="15198"/>
                  </a:lnTo>
                  <a:lnTo>
                    <a:pt x="7234" y="15247"/>
                  </a:lnTo>
                  <a:lnTo>
                    <a:pt x="7624" y="15247"/>
                  </a:lnTo>
                  <a:lnTo>
                    <a:pt x="7624" y="15247"/>
                  </a:lnTo>
                  <a:lnTo>
                    <a:pt x="8014" y="15247"/>
                  </a:lnTo>
                  <a:lnTo>
                    <a:pt x="8403" y="15198"/>
                  </a:lnTo>
                  <a:lnTo>
                    <a:pt x="8793" y="15149"/>
                  </a:lnTo>
                  <a:lnTo>
                    <a:pt x="9158" y="15100"/>
                  </a:lnTo>
                  <a:lnTo>
                    <a:pt x="9524" y="15003"/>
                  </a:lnTo>
                  <a:lnTo>
                    <a:pt x="9889" y="14906"/>
                  </a:lnTo>
                  <a:lnTo>
                    <a:pt x="10254" y="14784"/>
                  </a:lnTo>
                  <a:lnTo>
                    <a:pt x="10595" y="14638"/>
                  </a:lnTo>
                  <a:lnTo>
                    <a:pt x="10936" y="14492"/>
                  </a:lnTo>
                  <a:lnTo>
                    <a:pt x="11253" y="14321"/>
                  </a:lnTo>
                  <a:lnTo>
                    <a:pt x="11569" y="14151"/>
                  </a:lnTo>
                  <a:lnTo>
                    <a:pt x="11886" y="13956"/>
                  </a:lnTo>
                  <a:lnTo>
                    <a:pt x="12178" y="13737"/>
                  </a:lnTo>
                  <a:lnTo>
                    <a:pt x="12470" y="13517"/>
                  </a:lnTo>
                  <a:lnTo>
                    <a:pt x="12738" y="13274"/>
                  </a:lnTo>
                  <a:lnTo>
                    <a:pt x="13006" y="13006"/>
                  </a:lnTo>
                  <a:lnTo>
                    <a:pt x="13274" y="12738"/>
                  </a:lnTo>
                  <a:lnTo>
                    <a:pt x="13518" y="12470"/>
                  </a:lnTo>
                  <a:lnTo>
                    <a:pt x="13737" y="12178"/>
                  </a:lnTo>
                  <a:lnTo>
                    <a:pt x="13956" y="11886"/>
                  </a:lnTo>
                  <a:lnTo>
                    <a:pt x="14151" y="11569"/>
                  </a:lnTo>
                  <a:lnTo>
                    <a:pt x="14321" y="11252"/>
                  </a:lnTo>
                  <a:lnTo>
                    <a:pt x="14492" y="10936"/>
                  </a:lnTo>
                  <a:lnTo>
                    <a:pt x="14638" y="10595"/>
                  </a:lnTo>
                  <a:lnTo>
                    <a:pt x="14784" y="10254"/>
                  </a:lnTo>
                  <a:lnTo>
                    <a:pt x="14906" y="9889"/>
                  </a:lnTo>
                  <a:lnTo>
                    <a:pt x="15003" y="9523"/>
                  </a:lnTo>
                  <a:lnTo>
                    <a:pt x="15101" y="9158"/>
                  </a:lnTo>
                  <a:lnTo>
                    <a:pt x="15150" y="8793"/>
                  </a:lnTo>
                  <a:lnTo>
                    <a:pt x="15198" y="8403"/>
                  </a:lnTo>
                  <a:lnTo>
                    <a:pt x="15247" y="8013"/>
                  </a:lnTo>
                  <a:lnTo>
                    <a:pt x="15247" y="7623"/>
                  </a:lnTo>
                  <a:lnTo>
                    <a:pt x="15247" y="7623"/>
                  </a:lnTo>
                  <a:lnTo>
                    <a:pt x="15247" y="7234"/>
                  </a:lnTo>
                  <a:lnTo>
                    <a:pt x="15198" y="6844"/>
                  </a:lnTo>
                  <a:lnTo>
                    <a:pt x="15150" y="6454"/>
                  </a:lnTo>
                  <a:lnTo>
                    <a:pt x="15101" y="6089"/>
                  </a:lnTo>
                  <a:lnTo>
                    <a:pt x="15003" y="5724"/>
                  </a:lnTo>
                  <a:lnTo>
                    <a:pt x="14906" y="5358"/>
                  </a:lnTo>
                  <a:lnTo>
                    <a:pt x="14784" y="4993"/>
                  </a:lnTo>
                  <a:lnTo>
                    <a:pt x="14638" y="4652"/>
                  </a:lnTo>
                  <a:lnTo>
                    <a:pt x="14492" y="4311"/>
                  </a:lnTo>
                  <a:lnTo>
                    <a:pt x="14321" y="3995"/>
                  </a:lnTo>
                  <a:lnTo>
                    <a:pt x="14151" y="3678"/>
                  </a:lnTo>
                  <a:lnTo>
                    <a:pt x="13956" y="3361"/>
                  </a:lnTo>
                  <a:lnTo>
                    <a:pt x="13737" y="3069"/>
                  </a:lnTo>
                  <a:lnTo>
                    <a:pt x="13518" y="2777"/>
                  </a:lnTo>
                  <a:lnTo>
                    <a:pt x="13274" y="2509"/>
                  </a:lnTo>
                  <a:lnTo>
                    <a:pt x="13006" y="2241"/>
                  </a:lnTo>
                  <a:lnTo>
                    <a:pt x="12738" y="1973"/>
                  </a:lnTo>
                  <a:lnTo>
                    <a:pt x="12470" y="1730"/>
                  </a:lnTo>
                  <a:lnTo>
                    <a:pt x="12178" y="1510"/>
                  </a:lnTo>
                  <a:lnTo>
                    <a:pt x="11886" y="1291"/>
                  </a:lnTo>
                  <a:lnTo>
                    <a:pt x="11569" y="1096"/>
                  </a:lnTo>
                  <a:lnTo>
                    <a:pt x="11253" y="926"/>
                  </a:lnTo>
                  <a:lnTo>
                    <a:pt x="10936" y="755"/>
                  </a:lnTo>
                  <a:lnTo>
                    <a:pt x="10595" y="609"/>
                  </a:lnTo>
                  <a:lnTo>
                    <a:pt x="10254" y="463"/>
                  </a:lnTo>
                  <a:lnTo>
                    <a:pt x="9889" y="341"/>
                  </a:lnTo>
                  <a:lnTo>
                    <a:pt x="9524" y="244"/>
                  </a:lnTo>
                  <a:lnTo>
                    <a:pt x="9158" y="147"/>
                  </a:lnTo>
                  <a:lnTo>
                    <a:pt x="8793" y="98"/>
                  </a:lnTo>
                  <a:lnTo>
                    <a:pt x="8403" y="49"/>
                  </a:lnTo>
                  <a:lnTo>
                    <a:pt x="8014" y="0"/>
                  </a:lnTo>
                  <a:lnTo>
                    <a:pt x="7624" y="0"/>
                  </a:lnTo>
                  <a:lnTo>
                    <a:pt x="7624"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81"/>
            <p:cNvSpPr/>
            <p:nvPr/>
          </p:nvSpPr>
          <p:spPr>
            <a:xfrm>
              <a:off x="2869875" y="2503125"/>
              <a:ext cx="43875" cy="47525"/>
            </a:xfrm>
            <a:custGeom>
              <a:rect b="b" l="l" r="r" t="t"/>
              <a:pathLst>
                <a:path extrusionOk="0" fill="none" h="1901" w="1755">
                  <a:moveTo>
                    <a:pt x="877" y="0"/>
                  </a:moveTo>
                  <a:lnTo>
                    <a:pt x="877" y="0"/>
                  </a:lnTo>
                  <a:lnTo>
                    <a:pt x="1048" y="25"/>
                  </a:lnTo>
                  <a:lnTo>
                    <a:pt x="1218" y="73"/>
                  </a:lnTo>
                  <a:lnTo>
                    <a:pt x="1364" y="171"/>
                  </a:lnTo>
                  <a:lnTo>
                    <a:pt x="1510" y="268"/>
                  </a:lnTo>
                  <a:lnTo>
                    <a:pt x="1608" y="414"/>
                  </a:lnTo>
                  <a:lnTo>
                    <a:pt x="1681" y="585"/>
                  </a:lnTo>
                  <a:lnTo>
                    <a:pt x="1730" y="755"/>
                  </a:lnTo>
                  <a:lnTo>
                    <a:pt x="1754" y="950"/>
                  </a:lnTo>
                  <a:lnTo>
                    <a:pt x="1754" y="950"/>
                  </a:lnTo>
                  <a:lnTo>
                    <a:pt x="1730" y="1145"/>
                  </a:lnTo>
                  <a:lnTo>
                    <a:pt x="1681" y="1316"/>
                  </a:lnTo>
                  <a:lnTo>
                    <a:pt x="1608" y="1486"/>
                  </a:lnTo>
                  <a:lnTo>
                    <a:pt x="1510" y="1632"/>
                  </a:lnTo>
                  <a:lnTo>
                    <a:pt x="1364" y="1730"/>
                  </a:lnTo>
                  <a:lnTo>
                    <a:pt x="1218" y="1827"/>
                  </a:lnTo>
                  <a:lnTo>
                    <a:pt x="1048" y="1876"/>
                  </a:lnTo>
                  <a:lnTo>
                    <a:pt x="877" y="1900"/>
                  </a:lnTo>
                  <a:lnTo>
                    <a:pt x="877" y="1900"/>
                  </a:lnTo>
                  <a:lnTo>
                    <a:pt x="707" y="1876"/>
                  </a:lnTo>
                  <a:lnTo>
                    <a:pt x="536" y="1827"/>
                  </a:lnTo>
                  <a:lnTo>
                    <a:pt x="390" y="1730"/>
                  </a:lnTo>
                  <a:lnTo>
                    <a:pt x="244" y="1632"/>
                  </a:lnTo>
                  <a:lnTo>
                    <a:pt x="147" y="1486"/>
                  </a:lnTo>
                  <a:lnTo>
                    <a:pt x="74" y="1316"/>
                  </a:lnTo>
                  <a:lnTo>
                    <a:pt x="25" y="1145"/>
                  </a:lnTo>
                  <a:lnTo>
                    <a:pt x="0" y="950"/>
                  </a:lnTo>
                  <a:lnTo>
                    <a:pt x="0" y="950"/>
                  </a:lnTo>
                  <a:lnTo>
                    <a:pt x="25" y="755"/>
                  </a:lnTo>
                  <a:lnTo>
                    <a:pt x="74" y="585"/>
                  </a:lnTo>
                  <a:lnTo>
                    <a:pt x="147" y="414"/>
                  </a:lnTo>
                  <a:lnTo>
                    <a:pt x="244" y="268"/>
                  </a:lnTo>
                  <a:lnTo>
                    <a:pt x="390" y="171"/>
                  </a:lnTo>
                  <a:lnTo>
                    <a:pt x="536" y="73"/>
                  </a:lnTo>
                  <a:lnTo>
                    <a:pt x="707" y="25"/>
                  </a:lnTo>
                  <a:lnTo>
                    <a:pt x="877" y="0"/>
                  </a:lnTo>
                  <a:lnTo>
                    <a:pt x="877"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81"/>
            <p:cNvSpPr/>
            <p:nvPr/>
          </p:nvSpPr>
          <p:spPr>
            <a:xfrm>
              <a:off x="2714000" y="2503125"/>
              <a:ext cx="43875" cy="47525"/>
            </a:xfrm>
            <a:custGeom>
              <a:rect b="b" l="l" r="r" t="t"/>
              <a:pathLst>
                <a:path extrusionOk="0" fill="none" h="1901" w="1755">
                  <a:moveTo>
                    <a:pt x="877" y="1900"/>
                  </a:moveTo>
                  <a:lnTo>
                    <a:pt x="877" y="1900"/>
                  </a:lnTo>
                  <a:lnTo>
                    <a:pt x="707" y="1876"/>
                  </a:lnTo>
                  <a:lnTo>
                    <a:pt x="536" y="1827"/>
                  </a:lnTo>
                  <a:lnTo>
                    <a:pt x="390" y="1730"/>
                  </a:lnTo>
                  <a:lnTo>
                    <a:pt x="244" y="1632"/>
                  </a:lnTo>
                  <a:lnTo>
                    <a:pt x="147" y="1486"/>
                  </a:lnTo>
                  <a:lnTo>
                    <a:pt x="74" y="1316"/>
                  </a:lnTo>
                  <a:lnTo>
                    <a:pt x="25" y="1145"/>
                  </a:lnTo>
                  <a:lnTo>
                    <a:pt x="1" y="950"/>
                  </a:lnTo>
                  <a:lnTo>
                    <a:pt x="1" y="950"/>
                  </a:lnTo>
                  <a:lnTo>
                    <a:pt x="25" y="755"/>
                  </a:lnTo>
                  <a:lnTo>
                    <a:pt x="74" y="585"/>
                  </a:lnTo>
                  <a:lnTo>
                    <a:pt x="147" y="414"/>
                  </a:lnTo>
                  <a:lnTo>
                    <a:pt x="244" y="268"/>
                  </a:lnTo>
                  <a:lnTo>
                    <a:pt x="390" y="171"/>
                  </a:lnTo>
                  <a:lnTo>
                    <a:pt x="536" y="73"/>
                  </a:lnTo>
                  <a:lnTo>
                    <a:pt x="707" y="25"/>
                  </a:lnTo>
                  <a:lnTo>
                    <a:pt x="877" y="0"/>
                  </a:lnTo>
                  <a:lnTo>
                    <a:pt x="877" y="0"/>
                  </a:lnTo>
                  <a:lnTo>
                    <a:pt x="1048" y="25"/>
                  </a:lnTo>
                  <a:lnTo>
                    <a:pt x="1218" y="73"/>
                  </a:lnTo>
                  <a:lnTo>
                    <a:pt x="1365" y="171"/>
                  </a:lnTo>
                  <a:lnTo>
                    <a:pt x="1511" y="268"/>
                  </a:lnTo>
                  <a:lnTo>
                    <a:pt x="1608" y="414"/>
                  </a:lnTo>
                  <a:lnTo>
                    <a:pt x="1681" y="585"/>
                  </a:lnTo>
                  <a:lnTo>
                    <a:pt x="1730" y="755"/>
                  </a:lnTo>
                  <a:lnTo>
                    <a:pt x="1754" y="950"/>
                  </a:lnTo>
                  <a:lnTo>
                    <a:pt x="1754" y="950"/>
                  </a:lnTo>
                  <a:lnTo>
                    <a:pt x="1730" y="1145"/>
                  </a:lnTo>
                  <a:lnTo>
                    <a:pt x="1681" y="1316"/>
                  </a:lnTo>
                  <a:lnTo>
                    <a:pt x="1608" y="1486"/>
                  </a:lnTo>
                  <a:lnTo>
                    <a:pt x="1511" y="1632"/>
                  </a:lnTo>
                  <a:lnTo>
                    <a:pt x="1365" y="1730"/>
                  </a:lnTo>
                  <a:lnTo>
                    <a:pt x="1218" y="1827"/>
                  </a:lnTo>
                  <a:lnTo>
                    <a:pt x="1048" y="1876"/>
                  </a:lnTo>
                  <a:lnTo>
                    <a:pt x="877" y="1900"/>
                  </a:lnTo>
                  <a:lnTo>
                    <a:pt x="877" y="190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81"/>
            <p:cNvSpPr/>
            <p:nvPr/>
          </p:nvSpPr>
          <p:spPr>
            <a:xfrm>
              <a:off x="2810200" y="2595675"/>
              <a:ext cx="99875" cy="31075"/>
            </a:xfrm>
            <a:custGeom>
              <a:rect b="b" l="l" r="r" t="t"/>
              <a:pathLst>
                <a:path extrusionOk="0" fill="none" h="1243" w="3995">
                  <a:moveTo>
                    <a:pt x="1" y="1242"/>
                  </a:moveTo>
                  <a:lnTo>
                    <a:pt x="3995"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2" name="Google Shape;622;p81"/>
          <p:cNvGrpSpPr/>
          <p:nvPr/>
        </p:nvGrpSpPr>
        <p:grpSpPr>
          <a:xfrm>
            <a:off x="2697209" y="2033603"/>
            <a:ext cx="170937" cy="426827"/>
            <a:chOff x="3384375" y="2267500"/>
            <a:chExt cx="203375" cy="507825"/>
          </a:xfrm>
        </p:grpSpPr>
        <p:sp>
          <p:nvSpPr>
            <p:cNvPr id="623" name="Google Shape;623;p81"/>
            <p:cNvSpPr/>
            <p:nvPr/>
          </p:nvSpPr>
          <p:spPr>
            <a:xfrm>
              <a:off x="3384375" y="2373425"/>
              <a:ext cx="203375" cy="401900"/>
            </a:xfrm>
            <a:custGeom>
              <a:rect b="b" l="l" r="r" t="t"/>
              <a:pathLst>
                <a:path extrusionOk="0" fill="none" h="16076" w="8135">
                  <a:moveTo>
                    <a:pt x="4896" y="1"/>
                  </a:moveTo>
                  <a:lnTo>
                    <a:pt x="4896" y="1"/>
                  </a:lnTo>
                  <a:lnTo>
                    <a:pt x="4701" y="74"/>
                  </a:lnTo>
                  <a:lnTo>
                    <a:pt x="4506" y="147"/>
                  </a:lnTo>
                  <a:lnTo>
                    <a:pt x="4287" y="196"/>
                  </a:lnTo>
                  <a:lnTo>
                    <a:pt x="4068" y="196"/>
                  </a:lnTo>
                  <a:lnTo>
                    <a:pt x="4068" y="196"/>
                  </a:lnTo>
                  <a:lnTo>
                    <a:pt x="3848" y="196"/>
                  </a:lnTo>
                  <a:lnTo>
                    <a:pt x="3654" y="147"/>
                  </a:lnTo>
                  <a:lnTo>
                    <a:pt x="3434" y="98"/>
                  </a:lnTo>
                  <a:lnTo>
                    <a:pt x="3240" y="1"/>
                  </a:lnTo>
                  <a:lnTo>
                    <a:pt x="3240" y="1"/>
                  </a:lnTo>
                  <a:lnTo>
                    <a:pt x="2996" y="50"/>
                  </a:lnTo>
                  <a:lnTo>
                    <a:pt x="2777" y="98"/>
                  </a:lnTo>
                  <a:lnTo>
                    <a:pt x="2558" y="171"/>
                  </a:lnTo>
                  <a:lnTo>
                    <a:pt x="2363" y="269"/>
                  </a:lnTo>
                  <a:lnTo>
                    <a:pt x="2168" y="366"/>
                  </a:lnTo>
                  <a:lnTo>
                    <a:pt x="1973" y="464"/>
                  </a:lnTo>
                  <a:lnTo>
                    <a:pt x="1803" y="585"/>
                  </a:lnTo>
                  <a:lnTo>
                    <a:pt x="1632" y="731"/>
                  </a:lnTo>
                  <a:lnTo>
                    <a:pt x="1486" y="878"/>
                  </a:lnTo>
                  <a:lnTo>
                    <a:pt x="1340" y="1024"/>
                  </a:lnTo>
                  <a:lnTo>
                    <a:pt x="1072" y="1365"/>
                  </a:lnTo>
                  <a:lnTo>
                    <a:pt x="853" y="1779"/>
                  </a:lnTo>
                  <a:lnTo>
                    <a:pt x="658" y="2193"/>
                  </a:lnTo>
                  <a:lnTo>
                    <a:pt x="488" y="2680"/>
                  </a:lnTo>
                  <a:lnTo>
                    <a:pt x="341" y="3167"/>
                  </a:lnTo>
                  <a:lnTo>
                    <a:pt x="244" y="3727"/>
                  </a:lnTo>
                  <a:lnTo>
                    <a:pt x="147" y="4287"/>
                  </a:lnTo>
                  <a:lnTo>
                    <a:pt x="73" y="4896"/>
                  </a:lnTo>
                  <a:lnTo>
                    <a:pt x="49" y="5529"/>
                  </a:lnTo>
                  <a:lnTo>
                    <a:pt x="25" y="6187"/>
                  </a:lnTo>
                  <a:lnTo>
                    <a:pt x="0" y="6869"/>
                  </a:lnTo>
                  <a:lnTo>
                    <a:pt x="0" y="6869"/>
                  </a:lnTo>
                  <a:lnTo>
                    <a:pt x="25" y="7015"/>
                  </a:lnTo>
                  <a:lnTo>
                    <a:pt x="49" y="7161"/>
                  </a:lnTo>
                  <a:lnTo>
                    <a:pt x="98" y="7307"/>
                  </a:lnTo>
                  <a:lnTo>
                    <a:pt x="171" y="7405"/>
                  </a:lnTo>
                  <a:lnTo>
                    <a:pt x="268" y="7502"/>
                  </a:lnTo>
                  <a:lnTo>
                    <a:pt x="390" y="7575"/>
                  </a:lnTo>
                  <a:lnTo>
                    <a:pt x="512" y="7624"/>
                  </a:lnTo>
                  <a:lnTo>
                    <a:pt x="658" y="7648"/>
                  </a:lnTo>
                  <a:lnTo>
                    <a:pt x="658" y="7648"/>
                  </a:lnTo>
                  <a:lnTo>
                    <a:pt x="804" y="7624"/>
                  </a:lnTo>
                  <a:lnTo>
                    <a:pt x="926" y="7575"/>
                  </a:lnTo>
                  <a:lnTo>
                    <a:pt x="1048" y="7502"/>
                  </a:lnTo>
                  <a:lnTo>
                    <a:pt x="1145" y="7405"/>
                  </a:lnTo>
                  <a:lnTo>
                    <a:pt x="1218" y="7307"/>
                  </a:lnTo>
                  <a:lnTo>
                    <a:pt x="1267" y="7161"/>
                  </a:lnTo>
                  <a:lnTo>
                    <a:pt x="1291" y="7015"/>
                  </a:lnTo>
                  <a:lnTo>
                    <a:pt x="1316" y="6869"/>
                  </a:lnTo>
                  <a:lnTo>
                    <a:pt x="1316" y="6869"/>
                  </a:lnTo>
                  <a:lnTo>
                    <a:pt x="1340" y="6260"/>
                  </a:lnTo>
                  <a:lnTo>
                    <a:pt x="1413" y="5554"/>
                  </a:lnTo>
                  <a:lnTo>
                    <a:pt x="1510" y="4847"/>
                  </a:lnTo>
                  <a:lnTo>
                    <a:pt x="1632" y="4141"/>
                  </a:lnTo>
                  <a:lnTo>
                    <a:pt x="1754" y="3532"/>
                  </a:lnTo>
                  <a:lnTo>
                    <a:pt x="1876" y="3021"/>
                  </a:lnTo>
                  <a:lnTo>
                    <a:pt x="1998" y="2680"/>
                  </a:lnTo>
                  <a:lnTo>
                    <a:pt x="2046" y="2607"/>
                  </a:lnTo>
                  <a:lnTo>
                    <a:pt x="2095" y="2582"/>
                  </a:lnTo>
                  <a:lnTo>
                    <a:pt x="2095" y="2582"/>
                  </a:lnTo>
                  <a:lnTo>
                    <a:pt x="2095" y="2631"/>
                  </a:lnTo>
                  <a:lnTo>
                    <a:pt x="2119" y="2729"/>
                  </a:lnTo>
                  <a:lnTo>
                    <a:pt x="2119" y="3143"/>
                  </a:lnTo>
                  <a:lnTo>
                    <a:pt x="2071" y="4555"/>
                  </a:lnTo>
                  <a:lnTo>
                    <a:pt x="1949" y="6577"/>
                  </a:lnTo>
                  <a:lnTo>
                    <a:pt x="1827" y="8842"/>
                  </a:lnTo>
                  <a:lnTo>
                    <a:pt x="1535" y="13128"/>
                  </a:lnTo>
                  <a:lnTo>
                    <a:pt x="1389" y="15077"/>
                  </a:lnTo>
                  <a:lnTo>
                    <a:pt x="1389" y="15077"/>
                  </a:lnTo>
                  <a:lnTo>
                    <a:pt x="1389" y="15247"/>
                  </a:lnTo>
                  <a:lnTo>
                    <a:pt x="1413" y="15418"/>
                  </a:lnTo>
                  <a:lnTo>
                    <a:pt x="1462" y="15564"/>
                  </a:lnTo>
                  <a:lnTo>
                    <a:pt x="1559" y="15710"/>
                  </a:lnTo>
                  <a:lnTo>
                    <a:pt x="1657" y="15856"/>
                  </a:lnTo>
                  <a:lnTo>
                    <a:pt x="1778" y="15953"/>
                  </a:lnTo>
                  <a:lnTo>
                    <a:pt x="1924" y="16026"/>
                  </a:lnTo>
                  <a:lnTo>
                    <a:pt x="2095" y="16075"/>
                  </a:lnTo>
                  <a:lnTo>
                    <a:pt x="2095" y="16075"/>
                  </a:lnTo>
                  <a:lnTo>
                    <a:pt x="2217" y="16075"/>
                  </a:lnTo>
                  <a:lnTo>
                    <a:pt x="2217" y="16075"/>
                  </a:lnTo>
                  <a:lnTo>
                    <a:pt x="2387" y="16075"/>
                  </a:lnTo>
                  <a:lnTo>
                    <a:pt x="2509" y="16026"/>
                  </a:lnTo>
                  <a:lnTo>
                    <a:pt x="2655" y="15953"/>
                  </a:lnTo>
                  <a:lnTo>
                    <a:pt x="2777" y="15880"/>
                  </a:lnTo>
                  <a:lnTo>
                    <a:pt x="2874" y="15758"/>
                  </a:lnTo>
                  <a:lnTo>
                    <a:pt x="2947" y="15637"/>
                  </a:lnTo>
                  <a:lnTo>
                    <a:pt x="3020" y="15491"/>
                  </a:lnTo>
                  <a:lnTo>
                    <a:pt x="3045" y="15344"/>
                  </a:lnTo>
                  <a:lnTo>
                    <a:pt x="3702" y="8525"/>
                  </a:lnTo>
                  <a:lnTo>
                    <a:pt x="3702" y="8525"/>
                  </a:lnTo>
                  <a:lnTo>
                    <a:pt x="3727" y="8452"/>
                  </a:lnTo>
                  <a:lnTo>
                    <a:pt x="3775" y="8330"/>
                  </a:lnTo>
                  <a:lnTo>
                    <a:pt x="3824" y="8282"/>
                  </a:lnTo>
                  <a:lnTo>
                    <a:pt x="3873" y="8208"/>
                  </a:lnTo>
                  <a:lnTo>
                    <a:pt x="3970" y="8184"/>
                  </a:lnTo>
                  <a:lnTo>
                    <a:pt x="4068" y="8160"/>
                  </a:lnTo>
                  <a:lnTo>
                    <a:pt x="4068" y="8160"/>
                  </a:lnTo>
                  <a:lnTo>
                    <a:pt x="4165" y="8184"/>
                  </a:lnTo>
                  <a:lnTo>
                    <a:pt x="4263" y="8208"/>
                  </a:lnTo>
                  <a:lnTo>
                    <a:pt x="4311" y="8282"/>
                  </a:lnTo>
                  <a:lnTo>
                    <a:pt x="4360" y="8330"/>
                  </a:lnTo>
                  <a:lnTo>
                    <a:pt x="4409" y="8452"/>
                  </a:lnTo>
                  <a:lnTo>
                    <a:pt x="4433" y="8525"/>
                  </a:lnTo>
                  <a:lnTo>
                    <a:pt x="5091" y="15344"/>
                  </a:lnTo>
                  <a:lnTo>
                    <a:pt x="5091" y="15344"/>
                  </a:lnTo>
                  <a:lnTo>
                    <a:pt x="5115" y="15491"/>
                  </a:lnTo>
                  <a:lnTo>
                    <a:pt x="5188" y="15637"/>
                  </a:lnTo>
                  <a:lnTo>
                    <a:pt x="5261" y="15758"/>
                  </a:lnTo>
                  <a:lnTo>
                    <a:pt x="5358" y="15880"/>
                  </a:lnTo>
                  <a:lnTo>
                    <a:pt x="5480" y="15953"/>
                  </a:lnTo>
                  <a:lnTo>
                    <a:pt x="5626" y="16026"/>
                  </a:lnTo>
                  <a:lnTo>
                    <a:pt x="5748" y="16075"/>
                  </a:lnTo>
                  <a:lnTo>
                    <a:pt x="5919" y="16075"/>
                  </a:lnTo>
                  <a:lnTo>
                    <a:pt x="5919" y="16075"/>
                  </a:lnTo>
                  <a:lnTo>
                    <a:pt x="6040" y="16075"/>
                  </a:lnTo>
                  <a:lnTo>
                    <a:pt x="6040" y="16075"/>
                  </a:lnTo>
                  <a:lnTo>
                    <a:pt x="6211" y="16026"/>
                  </a:lnTo>
                  <a:lnTo>
                    <a:pt x="6357" y="15953"/>
                  </a:lnTo>
                  <a:lnTo>
                    <a:pt x="6479" y="15856"/>
                  </a:lnTo>
                  <a:lnTo>
                    <a:pt x="6576" y="15710"/>
                  </a:lnTo>
                  <a:lnTo>
                    <a:pt x="6674" y="15564"/>
                  </a:lnTo>
                  <a:lnTo>
                    <a:pt x="6722" y="15418"/>
                  </a:lnTo>
                  <a:lnTo>
                    <a:pt x="6747" y="15247"/>
                  </a:lnTo>
                  <a:lnTo>
                    <a:pt x="6747" y="15077"/>
                  </a:lnTo>
                  <a:lnTo>
                    <a:pt x="6747" y="15077"/>
                  </a:lnTo>
                  <a:lnTo>
                    <a:pt x="6601" y="13128"/>
                  </a:lnTo>
                  <a:lnTo>
                    <a:pt x="6333" y="8890"/>
                  </a:lnTo>
                  <a:lnTo>
                    <a:pt x="6187" y="6601"/>
                  </a:lnTo>
                  <a:lnTo>
                    <a:pt x="6089" y="4604"/>
                  </a:lnTo>
                  <a:lnTo>
                    <a:pt x="6040" y="3167"/>
                  </a:lnTo>
                  <a:lnTo>
                    <a:pt x="6040" y="2753"/>
                  </a:lnTo>
                  <a:lnTo>
                    <a:pt x="6040" y="2582"/>
                  </a:lnTo>
                  <a:lnTo>
                    <a:pt x="6040" y="2582"/>
                  </a:lnTo>
                  <a:lnTo>
                    <a:pt x="6065" y="2582"/>
                  </a:lnTo>
                  <a:lnTo>
                    <a:pt x="6089" y="2582"/>
                  </a:lnTo>
                  <a:lnTo>
                    <a:pt x="6138" y="2680"/>
                  </a:lnTo>
                  <a:lnTo>
                    <a:pt x="6235" y="2996"/>
                  </a:lnTo>
                  <a:lnTo>
                    <a:pt x="6381" y="3484"/>
                  </a:lnTo>
                  <a:lnTo>
                    <a:pt x="6503" y="4117"/>
                  </a:lnTo>
                  <a:lnTo>
                    <a:pt x="6625" y="4823"/>
                  </a:lnTo>
                  <a:lnTo>
                    <a:pt x="6722" y="5554"/>
                  </a:lnTo>
                  <a:lnTo>
                    <a:pt x="6795" y="6260"/>
                  </a:lnTo>
                  <a:lnTo>
                    <a:pt x="6820" y="6869"/>
                  </a:lnTo>
                  <a:lnTo>
                    <a:pt x="6820" y="6869"/>
                  </a:lnTo>
                  <a:lnTo>
                    <a:pt x="6844" y="7015"/>
                  </a:lnTo>
                  <a:lnTo>
                    <a:pt x="6869" y="7161"/>
                  </a:lnTo>
                  <a:lnTo>
                    <a:pt x="6917" y="7307"/>
                  </a:lnTo>
                  <a:lnTo>
                    <a:pt x="6990" y="7405"/>
                  </a:lnTo>
                  <a:lnTo>
                    <a:pt x="7088" y="7502"/>
                  </a:lnTo>
                  <a:lnTo>
                    <a:pt x="7209" y="7575"/>
                  </a:lnTo>
                  <a:lnTo>
                    <a:pt x="7331" y="7624"/>
                  </a:lnTo>
                  <a:lnTo>
                    <a:pt x="7477" y="7648"/>
                  </a:lnTo>
                  <a:lnTo>
                    <a:pt x="7477" y="7648"/>
                  </a:lnTo>
                  <a:lnTo>
                    <a:pt x="7624" y="7624"/>
                  </a:lnTo>
                  <a:lnTo>
                    <a:pt x="7745" y="7575"/>
                  </a:lnTo>
                  <a:lnTo>
                    <a:pt x="7867" y="7502"/>
                  </a:lnTo>
                  <a:lnTo>
                    <a:pt x="7964" y="7405"/>
                  </a:lnTo>
                  <a:lnTo>
                    <a:pt x="8038" y="7307"/>
                  </a:lnTo>
                  <a:lnTo>
                    <a:pt x="8086" y="7161"/>
                  </a:lnTo>
                  <a:lnTo>
                    <a:pt x="8111" y="7015"/>
                  </a:lnTo>
                  <a:lnTo>
                    <a:pt x="8135" y="6869"/>
                  </a:lnTo>
                  <a:lnTo>
                    <a:pt x="8135" y="6869"/>
                  </a:lnTo>
                  <a:lnTo>
                    <a:pt x="8111" y="5505"/>
                  </a:lnTo>
                  <a:lnTo>
                    <a:pt x="8086" y="4872"/>
                  </a:lnTo>
                  <a:lnTo>
                    <a:pt x="8038" y="4287"/>
                  </a:lnTo>
                  <a:lnTo>
                    <a:pt x="7964" y="3703"/>
                  </a:lnTo>
                  <a:lnTo>
                    <a:pt x="7867" y="3167"/>
                  </a:lnTo>
                  <a:lnTo>
                    <a:pt x="7745" y="2656"/>
                  </a:lnTo>
                  <a:lnTo>
                    <a:pt x="7599" y="2168"/>
                  </a:lnTo>
                  <a:lnTo>
                    <a:pt x="7404" y="1754"/>
                  </a:lnTo>
                  <a:lnTo>
                    <a:pt x="7185" y="1365"/>
                  </a:lnTo>
                  <a:lnTo>
                    <a:pt x="7063" y="1170"/>
                  </a:lnTo>
                  <a:lnTo>
                    <a:pt x="6917" y="999"/>
                  </a:lnTo>
                  <a:lnTo>
                    <a:pt x="6771" y="853"/>
                  </a:lnTo>
                  <a:lnTo>
                    <a:pt x="6625" y="707"/>
                  </a:lnTo>
                  <a:lnTo>
                    <a:pt x="6454" y="561"/>
                  </a:lnTo>
                  <a:lnTo>
                    <a:pt x="6260" y="439"/>
                  </a:lnTo>
                  <a:lnTo>
                    <a:pt x="6065" y="342"/>
                  </a:lnTo>
                  <a:lnTo>
                    <a:pt x="5870" y="244"/>
                  </a:lnTo>
                  <a:lnTo>
                    <a:pt x="5651" y="171"/>
                  </a:lnTo>
                  <a:lnTo>
                    <a:pt x="5407" y="98"/>
                  </a:lnTo>
                  <a:lnTo>
                    <a:pt x="5164" y="50"/>
                  </a:lnTo>
                  <a:lnTo>
                    <a:pt x="4896" y="1"/>
                  </a:lnTo>
                  <a:lnTo>
                    <a:pt x="4896" y="1"/>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81"/>
            <p:cNvSpPr/>
            <p:nvPr/>
          </p:nvSpPr>
          <p:spPr>
            <a:xfrm>
              <a:off x="3443425" y="2267500"/>
              <a:ext cx="85275" cy="93775"/>
            </a:xfrm>
            <a:custGeom>
              <a:rect b="b" l="l" r="r" t="t"/>
              <a:pathLst>
                <a:path extrusionOk="0" fill="none" h="3751" w="3411">
                  <a:moveTo>
                    <a:pt x="1" y="1705"/>
                  </a:moveTo>
                  <a:lnTo>
                    <a:pt x="1" y="1705"/>
                  </a:lnTo>
                  <a:lnTo>
                    <a:pt x="1" y="1510"/>
                  </a:lnTo>
                  <a:lnTo>
                    <a:pt x="25" y="1315"/>
                  </a:lnTo>
                  <a:lnTo>
                    <a:pt x="74" y="1145"/>
                  </a:lnTo>
                  <a:lnTo>
                    <a:pt x="123" y="999"/>
                  </a:lnTo>
                  <a:lnTo>
                    <a:pt x="196" y="852"/>
                  </a:lnTo>
                  <a:lnTo>
                    <a:pt x="293" y="706"/>
                  </a:lnTo>
                  <a:lnTo>
                    <a:pt x="391" y="585"/>
                  </a:lnTo>
                  <a:lnTo>
                    <a:pt x="488" y="463"/>
                  </a:lnTo>
                  <a:lnTo>
                    <a:pt x="610" y="341"/>
                  </a:lnTo>
                  <a:lnTo>
                    <a:pt x="756" y="268"/>
                  </a:lnTo>
                  <a:lnTo>
                    <a:pt x="902" y="171"/>
                  </a:lnTo>
                  <a:lnTo>
                    <a:pt x="1048" y="122"/>
                  </a:lnTo>
                  <a:lnTo>
                    <a:pt x="1194" y="49"/>
                  </a:lnTo>
                  <a:lnTo>
                    <a:pt x="1365" y="24"/>
                  </a:lnTo>
                  <a:lnTo>
                    <a:pt x="1535" y="0"/>
                  </a:lnTo>
                  <a:lnTo>
                    <a:pt x="1706" y="0"/>
                  </a:lnTo>
                  <a:lnTo>
                    <a:pt x="1706" y="0"/>
                  </a:lnTo>
                  <a:lnTo>
                    <a:pt x="1876" y="0"/>
                  </a:lnTo>
                  <a:lnTo>
                    <a:pt x="2047" y="24"/>
                  </a:lnTo>
                  <a:lnTo>
                    <a:pt x="2217" y="49"/>
                  </a:lnTo>
                  <a:lnTo>
                    <a:pt x="2363" y="122"/>
                  </a:lnTo>
                  <a:lnTo>
                    <a:pt x="2509" y="171"/>
                  </a:lnTo>
                  <a:lnTo>
                    <a:pt x="2656" y="268"/>
                  </a:lnTo>
                  <a:lnTo>
                    <a:pt x="2802" y="341"/>
                  </a:lnTo>
                  <a:lnTo>
                    <a:pt x="2923" y="463"/>
                  </a:lnTo>
                  <a:lnTo>
                    <a:pt x="3021" y="585"/>
                  </a:lnTo>
                  <a:lnTo>
                    <a:pt x="3118" y="706"/>
                  </a:lnTo>
                  <a:lnTo>
                    <a:pt x="3216" y="852"/>
                  </a:lnTo>
                  <a:lnTo>
                    <a:pt x="3289" y="999"/>
                  </a:lnTo>
                  <a:lnTo>
                    <a:pt x="3337" y="1145"/>
                  </a:lnTo>
                  <a:lnTo>
                    <a:pt x="3386" y="1315"/>
                  </a:lnTo>
                  <a:lnTo>
                    <a:pt x="3411" y="1510"/>
                  </a:lnTo>
                  <a:lnTo>
                    <a:pt x="3411" y="1705"/>
                  </a:lnTo>
                  <a:lnTo>
                    <a:pt x="3411" y="1705"/>
                  </a:lnTo>
                  <a:lnTo>
                    <a:pt x="3411" y="1900"/>
                  </a:lnTo>
                  <a:lnTo>
                    <a:pt x="3386" y="2095"/>
                  </a:lnTo>
                  <a:lnTo>
                    <a:pt x="3337" y="2265"/>
                  </a:lnTo>
                  <a:lnTo>
                    <a:pt x="3289" y="2460"/>
                  </a:lnTo>
                  <a:lnTo>
                    <a:pt x="3216" y="2630"/>
                  </a:lnTo>
                  <a:lnTo>
                    <a:pt x="3118" y="2801"/>
                  </a:lnTo>
                  <a:lnTo>
                    <a:pt x="3021" y="2971"/>
                  </a:lnTo>
                  <a:lnTo>
                    <a:pt x="2923" y="3117"/>
                  </a:lnTo>
                  <a:lnTo>
                    <a:pt x="2802" y="3264"/>
                  </a:lnTo>
                  <a:lnTo>
                    <a:pt x="2656" y="3385"/>
                  </a:lnTo>
                  <a:lnTo>
                    <a:pt x="2509" y="3483"/>
                  </a:lnTo>
                  <a:lnTo>
                    <a:pt x="2363" y="3580"/>
                  </a:lnTo>
                  <a:lnTo>
                    <a:pt x="2217" y="3653"/>
                  </a:lnTo>
                  <a:lnTo>
                    <a:pt x="2047" y="3702"/>
                  </a:lnTo>
                  <a:lnTo>
                    <a:pt x="1876" y="3751"/>
                  </a:lnTo>
                  <a:lnTo>
                    <a:pt x="1706" y="3751"/>
                  </a:lnTo>
                  <a:lnTo>
                    <a:pt x="1706" y="3751"/>
                  </a:lnTo>
                  <a:lnTo>
                    <a:pt x="1535" y="3751"/>
                  </a:lnTo>
                  <a:lnTo>
                    <a:pt x="1365" y="3702"/>
                  </a:lnTo>
                  <a:lnTo>
                    <a:pt x="1194" y="3653"/>
                  </a:lnTo>
                  <a:lnTo>
                    <a:pt x="1048" y="3580"/>
                  </a:lnTo>
                  <a:lnTo>
                    <a:pt x="902" y="3483"/>
                  </a:lnTo>
                  <a:lnTo>
                    <a:pt x="756" y="3385"/>
                  </a:lnTo>
                  <a:lnTo>
                    <a:pt x="610" y="3264"/>
                  </a:lnTo>
                  <a:lnTo>
                    <a:pt x="488" y="3117"/>
                  </a:lnTo>
                  <a:lnTo>
                    <a:pt x="391" y="2971"/>
                  </a:lnTo>
                  <a:lnTo>
                    <a:pt x="293" y="2801"/>
                  </a:lnTo>
                  <a:lnTo>
                    <a:pt x="196" y="2630"/>
                  </a:lnTo>
                  <a:lnTo>
                    <a:pt x="123" y="2460"/>
                  </a:lnTo>
                  <a:lnTo>
                    <a:pt x="74" y="2265"/>
                  </a:lnTo>
                  <a:lnTo>
                    <a:pt x="25" y="2095"/>
                  </a:lnTo>
                  <a:lnTo>
                    <a:pt x="1" y="1900"/>
                  </a:lnTo>
                  <a:lnTo>
                    <a:pt x="1" y="1705"/>
                  </a:lnTo>
                  <a:lnTo>
                    <a:pt x="1" y="1705"/>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5" name="Google Shape;625;p81"/>
          <p:cNvGrpSpPr/>
          <p:nvPr/>
        </p:nvGrpSpPr>
        <p:grpSpPr>
          <a:xfrm>
            <a:off x="3842516" y="2087836"/>
            <a:ext cx="140237" cy="318339"/>
            <a:chOff x="4747025" y="2332025"/>
            <a:chExt cx="166850" cy="378750"/>
          </a:xfrm>
        </p:grpSpPr>
        <p:sp>
          <p:nvSpPr>
            <p:cNvPr id="626" name="Google Shape;626;p81"/>
            <p:cNvSpPr/>
            <p:nvPr/>
          </p:nvSpPr>
          <p:spPr>
            <a:xfrm>
              <a:off x="4747025" y="2427025"/>
              <a:ext cx="166850" cy="283750"/>
            </a:xfrm>
            <a:custGeom>
              <a:rect b="b" l="l" r="r" t="t"/>
              <a:pathLst>
                <a:path extrusionOk="0" fill="none" h="11350" w="6674">
                  <a:moveTo>
                    <a:pt x="4019" y="0"/>
                  </a:moveTo>
                  <a:lnTo>
                    <a:pt x="4019" y="0"/>
                  </a:lnTo>
                  <a:lnTo>
                    <a:pt x="3873" y="73"/>
                  </a:lnTo>
                  <a:lnTo>
                    <a:pt x="3703" y="122"/>
                  </a:lnTo>
                  <a:lnTo>
                    <a:pt x="3508" y="171"/>
                  </a:lnTo>
                  <a:lnTo>
                    <a:pt x="3337" y="171"/>
                  </a:lnTo>
                  <a:lnTo>
                    <a:pt x="3337" y="171"/>
                  </a:lnTo>
                  <a:lnTo>
                    <a:pt x="3167" y="171"/>
                  </a:lnTo>
                  <a:lnTo>
                    <a:pt x="2996" y="146"/>
                  </a:lnTo>
                  <a:lnTo>
                    <a:pt x="2826" y="73"/>
                  </a:lnTo>
                  <a:lnTo>
                    <a:pt x="2655" y="24"/>
                  </a:lnTo>
                  <a:lnTo>
                    <a:pt x="2655" y="24"/>
                  </a:lnTo>
                  <a:lnTo>
                    <a:pt x="2412" y="24"/>
                  </a:lnTo>
                  <a:lnTo>
                    <a:pt x="2168" y="97"/>
                  </a:lnTo>
                  <a:lnTo>
                    <a:pt x="1949" y="171"/>
                  </a:lnTo>
                  <a:lnTo>
                    <a:pt x="1706" y="317"/>
                  </a:lnTo>
                  <a:lnTo>
                    <a:pt x="1486" y="487"/>
                  </a:lnTo>
                  <a:lnTo>
                    <a:pt x="1243" y="682"/>
                  </a:lnTo>
                  <a:lnTo>
                    <a:pt x="1048" y="926"/>
                  </a:lnTo>
                  <a:lnTo>
                    <a:pt x="853" y="1193"/>
                  </a:lnTo>
                  <a:lnTo>
                    <a:pt x="658" y="1510"/>
                  </a:lnTo>
                  <a:lnTo>
                    <a:pt x="512" y="1851"/>
                  </a:lnTo>
                  <a:lnTo>
                    <a:pt x="366" y="2216"/>
                  </a:lnTo>
                  <a:lnTo>
                    <a:pt x="244" y="2630"/>
                  </a:lnTo>
                  <a:lnTo>
                    <a:pt x="123" y="3093"/>
                  </a:lnTo>
                  <a:lnTo>
                    <a:pt x="49" y="3580"/>
                  </a:lnTo>
                  <a:lnTo>
                    <a:pt x="1" y="4092"/>
                  </a:lnTo>
                  <a:lnTo>
                    <a:pt x="1" y="4652"/>
                  </a:lnTo>
                  <a:lnTo>
                    <a:pt x="1" y="4652"/>
                  </a:lnTo>
                  <a:lnTo>
                    <a:pt x="1" y="4774"/>
                  </a:lnTo>
                  <a:lnTo>
                    <a:pt x="25" y="4895"/>
                  </a:lnTo>
                  <a:lnTo>
                    <a:pt x="74" y="4993"/>
                  </a:lnTo>
                  <a:lnTo>
                    <a:pt x="147" y="5090"/>
                  </a:lnTo>
                  <a:lnTo>
                    <a:pt x="220" y="5163"/>
                  </a:lnTo>
                  <a:lnTo>
                    <a:pt x="317" y="5236"/>
                  </a:lnTo>
                  <a:lnTo>
                    <a:pt x="415" y="5261"/>
                  </a:lnTo>
                  <a:lnTo>
                    <a:pt x="537" y="5285"/>
                  </a:lnTo>
                  <a:lnTo>
                    <a:pt x="537" y="5285"/>
                  </a:lnTo>
                  <a:lnTo>
                    <a:pt x="658" y="5261"/>
                  </a:lnTo>
                  <a:lnTo>
                    <a:pt x="756" y="5236"/>
                  </a:lnTo>
                  <a:lnTo>
                    <a:pt x="853" y="5163"/>
                  </a:lnTo>
                  <a:lnTo>
                    <a:pt x="926" y="5090"/>
                  </a:lnTo>
                  <a:lnTo>
                    <a:pt x="999" y="4993"/>
                  </a:lnTo>
                  <a:lnTo>
                    <a:pt x="1024" y="4895"/>
                  </a:lnTo>
                  <a:lnTo>
                    <a:pt x="1048" y="4774"/>
                  </a:lnTo>
                  <a:lnTo>
                    <a:pt x="1072" y="4652"/>
                  </a:lnTo>
                  <a:lnTo>
                    <a:pt x="1072" y="4652"/>
                  </a:lnTo>
                  <a:lnTo>
                    <a:pt x="1097" y="4189"/>
                  </a:lnTo>
                  <a:lnTo>
                    <a:pt x="1145" y="3726"/>
                  </a:lnTo>
                  <a:lnTo>
                    <a:pt x="1218" y="3312"/>
                  </a:lnTo>
                  <a:lnTo>
                    <a:pt x="1316" y="2923"/>
                  </a:lnTo>
                  <a:lnTo>
                    <a:pt x="1438" y="2582"/>
                  </a:lnTo>
                  <a:lnTo>
                    <a:pt x="1535" y="2338"/>
                  </a:lnTo>
                  <a:lnTo>
                    <a:pt x="1633" y="2168"/>
                  </a:lnTo>
                  <a:lnTo>
                    <a:pt x="1681" y="2143"/>
                  </a:lnTo>
                  <a:lnTo>
                    <a:pt x="1706" y="2143"/>
                  </a:lnTo>
                  <a:lnTo>
                    <a:pt x="1706" y="2143"/>
                  </a:lnTo>
                  <a:lnTo>
                    <a:pt x="1730" y="2241"/>
                  </a:lnTo>
                  <a:lnTo>
                    <a:pt x="1730" y="2509"/>
                  </a:lnTo>
                  <a:lnTo>
                    <a:pt x="1681" y="3483"/>
                  </a:lnTo>
                  <a:lnTo>
                    <a:pt x="1608" y="4822"/>
                  </a:lnTo>
                  <a:lnTo>
                    <a:pt x="1486" y="6357"/>
                  </a:lnTo>
                  <a:lnTo>
                    <a:pt x="1243" y="9231"/>
                  </a:lnTo>
                  <a:lnTo>
                    <a:pt x="1145" y="10521"/>
                  </a:lnTo>
                  <a:lnTo>
                    <a:pt x="1145" y="10521"/>
                  </a:lnTo>
                  <a:lnTo>
                    <a:pt x="1145" y="10668"/>
                  </a:lnTo>
                  <a:lnTo>
                    <a:pt x="1145" y="10814"/>
                  </a:lnTo>
                  <a:lnTo>
                    <a:pt x="1194" y="10935"/>
                  </a:lnTo>
                  <a:lnTo>
                    <a:pt x="1267" y="11057"/>
                  </a:lnTo>
                  <a:lnTo>
                    <a:pt x="1340" y="11155"/>
                  </a:lnTo>
                  <a:lnTo>
                    <a:pt x="1462" y="11252"/>
                  </a:lnTo>
                  <a:lnTo>
                    <a:pt x="1584" y="11325"/>
                  </a:lnTo>
                  <a:lnTo>
                    <a:pt x="1706" y="11349"/>
                  </a:lnTo>
                  <a:lnTo>
                    <a:pt x="1706" y="11349"/>
                  </a:lnTo>
                  <a:lnTo>
                    <a:pt x="1827" y="11349"/>
                  </a:lnTo>
                  <a:lnTo>
                    <a:pt x="1827" y="11349"/>
                  </a:lnTo>
                  <a:lnTo>
                    <a:pt x="1949" y="11349"/>
                  </a:lnTo>
                  <a:lnTo>
                    <a:pt x="2071" y="11325"/>
                  </a:lnTo>
                  <a:lnTo>
                    <a:pt x="2168" y="11252"/>
                  </a:lnTo>
                  <a:lnTo>
                    <a:pt x="2266" y="11179"/>
                  </a:lnTo>
                  <a:lnTo>
                    <a:pt x="2339" y="11106"/>
                  </a:lnTo>
                  <a:lnTo>
                    <a:pt x="2412" y="11008"/>
                  </a:lnTo>
                  <a:lnTo>
                    <a:pt x="2461" y="10887"/>
                  </a:lnTo>
                  <a:lnTo>
                    <a:pt x="2509" y="10765"/>
                  </a:lnTo>
                  <a:lnTo>
                    <a:pt x="3045" y="7014"/>
                  </a:lnTo>
                  <a:lnTo>
                    <a:pt x="3045" y="7014"/>
                  </a:lnTo>
                  <a:lnTo>
                    <a:pt x="3045" y="6966"/>
                  </a:lnTo>
                  <a:lnTo>
                    <a:pt x="3094" y="6868"/>
                  </a:lnTo>
                  <a:lnTo>
                    <a:pt x="3143" y="6819"/>
                  </a:lnTo>
                  <a:lnTo>
                    <a:pt x="3191" y="6771"/>
                  </a:lnTo>
                  <a:lnTo>
                    <a:pt x="3264" y="6746"/>
                  </a:lnTo>
                  <a:lnTo>
                    <a:pt x="3337" y="6722"/>
                  </a:lnTo>
                  <a:lnTo>
                    <a:pt x="3337" y="6722"/>
                  </a:lnTo>
                  <a:lnTo>
                    <a:pt x="3410" y="6746"/>
                  </a:lnTo>
                  <a:lnTo>
                    <a:pt x="3484" y="6771"/>
                  </a:lnTo>
                  <a:lnTo>
                    <a:pt x="3532" y="6819"/>
                  </a:lnTo>
                  <a:lnTo>
                    <a:pt x="3581" y="6868"/>
                  </a:lnTo>
                  <a:lnTo>
                    <a:pt x="3630" y="6966"/>
                  </a:lnTo>
                  <a:lnTo>
                    <a:pt x="3630" y="7014"/>
                  </a:lnTo>
                  <a:lnTo>
                    <a:pt x="4165" y="10765"/>
                  </a:lnTo>
                  <a:lnTo>
                    <a:pt x="4165" y="10765"/>
                  </a:lnTo>
                  <a:lnTo>
                    <a:pt x="4214" y="10887"/>
                  </a:lnTo>
                  <a:lnTo>
                    <a:pt x="4263" y="11008"/>
                  </a:lnTo>
                  <a:lnTo>
                    <a:pt x="4336" y="11106"/>
                  </a:lnTo>
                  <a:lnTo>
                    <a:pt x="4409" y="11179"/>
                  </a:lnTo>
                  <a:lnTo>
                    <a:pt x="4506" y="11252"/>
                  </a:lnTo>
                  <a:lnTo>
                    <a:pt x="4604" y="11325"/>
                  </a:lnTo>
                  <a:lnTo>
                    <a:pt x="4726" y="11349"/>
                  </a:lnTo>
                  <a:lnTo>
                    <a:pt x="4847" y="11349"/>
                  </a:lnTo>
                  <a:lnTo>
                    <a:pt x="4847" y="11349"/>
                  </a:lnTo>
                  <a:lnTo>
                    <a:pt x="4969" y="11349"/>
                  </a:lnTo>
                  <a:lnTo>
                    <a:pt x="4969" y="11349"/>
                  </a:lnTo>
                  <a:lnTo>
                    <a:pt x="5091" y="11325"/>
                  </a:lnTo>
                  <a:lnTo>
                    <a:pt x="5213" y="11252"/>
                  </a:lnTo>
                  <a:lnTo>
                    <a:pt x="5334" y="11155"/>
                  </a:lnTo>
                  <a:lnTo>
                    <a:pt x="5408" y="11057"/>
                  </a:lnTo>
                  <a:lnTo>
                    <a:pt x="5481" y="10935"/>
                  </a:lnTo>
                  <a:lnTo>
                    <a:pt x="5529" y="10814"/>
                  </a:lnTo>
                  <a:lnTo>
                    <a:pt x="5529" y="10668"/>
                  </a:lnTo>
                  <a:lnTo>
                    <a:pt x="5529" y="10521"/>
                  </a:lnTo>
                  <a:lnTo>
                    <a:pt x="5529" y="10521"/>
                  </a:lnTo>
                  <a:lnTo>
                    <a:pt x="5188" y="6381"/>
                  </a:lnTo>
                  <a:lnTo>
                    <a:pt x="4994" y="3507"/>
                  </a:lnTo>
                  <a:lnTo>
                    <a:pt x="4945" y="2533"/>
                  </a:lnTo>
                  <a:lnTo>
                    <a:pt x="4945" y="2241"/>
                  </a:lnTo>
                  <a:lnTo>
                    <a:pt x="4969" y="2143"/>
                  </a:lnTo>
                  <a:lnTo>
                    <a:pt x="4969" y="2143"/>
                  </a:lnTo>
                  <a:lnTo>
                    <a:pt x="4994" y="2143"/>
                  </a:lnTo>
                  <a:lnTo>
                    <a:pt x="5042" y="2168"/>
                  </a:lnTo>
                  <a:lnTo>
                    <a:pt x="5140" y="2314"/>
                  </a:lnTo>
                  <a:lnTo>
                    <a:pt x="5237" y="2557"/>
                  </a:lnTo>
                  <a:lnTo>
                    <a:pt x="5334" y="2898"/>
                  </a:lnTo>
                  <a:lnTo>
                    <a:pt x="5432" y="3288"/>
                  </a:lnTo>
                  <a:lnTo>
                    <a:pt x="5529" y="3726"/>
                  </a:lnTo>
                  <a:lnTo>
                    <a:pt x="5578" y="4189"/>
                  </a:lnTo>
                  <a:lnTo>
                    <a:pt x="5602" y="4652"/>
                  </a:lnTo>
                  <a:lnTo>
                    <a:pt x="5602" y="4652"/>
                  </a:lnTo>
                  <a:lnTo>
                    <a:pt x="5627" y="4774"/>
                  </a:lnTo>
                  <a:lnTo>
                    <a:pt x="5651" y="4895"/>
                  </a:lnTo>
                  <a:lnTo>
                    <a:pt x="5675" y="4993"/>
                  </a:lnTo>
                  <a:lnTo>
                    <a:pt x="5749" y="5090"/>
                  </a:lnTo>
                  <a:lnTo>
                    <a:pt x="5822" y="5163"/>
                  </a:lnTo>
                  <a:lnTo>
                    <a:pt x="5919" y="5236"/>
                  </a:lnTo>
                  <a:lnTo>
                    <a:pt x="6016" y="5261"/>
                  </a:lnTo>
                  <a:lnTo>
                    <a:pt x="6138" y="5285"/>
                  </a:lnTo>
                  <a:lnTo>
                    <a:pt x="6138" y="5285"/>
                  </a:lnTo>
                  <a:lnTo>
                    <a:pt x="6260" y="5261"/>
                  </a:lnTo>
                  <a:lnTo>
                    <a:pt x="6357" y="5236"/>
                  </a:lnTo>
                  <a:lnTo>
                    <a:pt x="6455" y="5163"/>
                  </a:lnTo>
                  <a:lnTo>
                    <a:pt x="6528" y="5090"/>
                  </a:lnTo>
                  <a:lnTo>
                    <a:pt x="6601" y="4993"/>
                  </a:lnTo>
                  <a:lnTo>
                    <a:pt x="6650" y="4895"/>
                  </a:lnTo>
                  <a:lnTo>
                    <a:pt x="6674" y="4774"/>
                  </a:lnTo>
                  <a:lnTo>
                    <a:pt x="6674" y="4652"/>
                  </a:lnTo>
                  <a:lnTo>
                    <a:pt x="6674" y="4652"/>
                  </a:lnTo>
                  <a:lnTo>
                    <a:pt x="6674" y="4092"/>
                  </a:lnTo>
                  <a:lnTo>
                    <a:pt x="6625" y="3556"/>
                  </a:lnTo>
                  <a:lnTo>
                    <a:pt x="6552" y="3069"/>
                  </a:lnTo>
                  <a:lnTo>
                    <a:pt x="6455" y="2630"/>
                  </a:lnTo>
                  <a:lnTo>
                    <a:pt x="6357" y="2216"/>
                  </a:lnTo>
                  <a:lnTo>
                    <a:pt x="6211" y="1827"/>
                  </a:lnTo>
                  <a:lnTo>
                    <a:pt x="6065" y="1486"/>
                  </a:lnTo>
                  <a:lnTo>
                    <a:pt x="5895" y="1169"/>
                  </a:lnTo>
                  <a:lnTo>
                    <a:pt x="5700" y="901"/>
                  </a:lnTo>
                  <a:lnTo>
                    <a:pt x="5505" y="658"/>
                  </a:lnTo>
                  <a:lnTo>
                    <a:pt x="5286" y="463"/>
                  </a:lnTo>
                  <a:lnTo>
                    <a:pt x="5042" y="292"/>
                  </a:lnTo>
                  <a:lnTo>
                    <a:pt x="4799" y="171"/>
                  </a:lnTo>
                  <a:lnTo>
                    <a:pt x="4555" y="73"/>
                  </a:lnTo>
                  <a:lnTo>
                    <a:pt x="4287" y="24"/>
                  </a:lnTo>
                  <a:lnTo>
                    <a:pt x="4019" y="0"/>
                  </a:lnTo>
                  <a:lnTo>
                    <a:pt x="4019" y="0"/>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81"/>
            <p:cNvSpPr/>
            <p:nvPr/>
          </p:nvSpPr>
          <p:spPr>
            <a:xfrm>
              <a:off x="4792100" y="2332025"/>
              <a:ext cx="76725" cy="84050"/>
            </a:xfrm>
            <a:custGeom>
              <a:rect b="b" l="l" r="r" t="t"/>
              <a:pathLst>
                <a:path extrusionOk="0" fill="none" h="3362" w="3069">
                  <a:moveTo>
                    <a:pt x="0" y="1511"/>
                  </a:moveTo>
                  <a:lnTo>
                    <a:pt x="0" y="1511"/>
                  </a:lnTo>
                  <a:lnTo>
                    <a:pt x="24" y="1340"/>
                  </a:lnTo>
                  <a:lnTo>
                    <a:pt x="49" y="1170"/>
                  </a:lnTo>
                  <a:lnTo>
                    <a:pt x="73" y="1024"/>
                  </a:lnTo>
                  <a:lnTo>
                    <a:pt x="122" y="877"/>
                  </a:lnTo>
                  <a:lnTo>
                    <a:pt x="195" y="756"/>
                  </a:lnTo>
                  <a:lnTo>
                    <a:pt x="268" y="634"/>
                  </a:lnTo>
                  <a:lnTo>
                    <a:pt x="365" y="512"/>
                  </a:lnTo>
                  <a:lnTo>
                    <a:pt x="463" y="415"/>
                  </a:lnTo>
                  <a:lnTo>
                    <a:pt x="682" y="220"/>
                  </a:lnTo>
                  <a:lnTo>
                    <a:pt x="950" y="98"/>
                  </a:lnTo>
                  <a:lnTo>
                    <a:pt x="1218" y="25"/>
                  </a:lnTo>
                  <a:lnTo>
                    <a:pt x="1534" y="1"/>
                  </a:lnTo>
                  <a:lnTo>
                    <a:pt x="1534" y="1"/>
                  </a:lnTo>
                  <a:lnTo>
                    <a:pt x="1851" y="25"/>
                  </a:lnTo>
                  <a:lnTo>
                    <a:pt x="2119" y="98"/>
                  </a:lnTo>
                  <a:lnTo>
                    <a:pt x="2387" y="220"/>
                  </a:lnTo>
                  <a:lnTo>
                    <a:pt x="2606" y="415"/>
                  </a:lnTo>
                  <a:lnTo>
                    <a:pt x="2703" y="512"/>
                  </a:lnTo>
                  <a:lnTo>
                    <a:pt x="2801" y="634"/>
                  </a:lnTo>
                  <a:lnTo>
                    <a:pt x="2874" y="756"/>
                  </a:lnTo>
                  <a:lnTo>
                    <a:pt x="2947" y="877"/>
                  </a:lnTo>
                  <a:lnTo>
                    <a:pt x="2996" y="1024"/>
                  </a:lnTo>
                  <a:lnTo>
                    <a:pt x="3020" y="1170"/>
                  </a:lnTo>
                  <a:lnTo>
                    <a:pt x="3044" y="1340"/>
                  </a:lnTo>
                  <a:lnTo>
                    <a:pt x="3069" y="1511"/>
                  </a:lnTo>
                  <a:lnTo>
                    <a:pt x="3069" y="1511"/>
                  </a:lnTo>
                  <a:lnTo>
                    <a:pt x="3044" y="1681"/>
                  </a:lnTo>
                  <a:lnTo>
                    <a:pt x="3020" y="1852"/>
                  </a:lnTo>
                  <a:lnTo>
                    <a:pt x="2947" y="2193"/>
                  </a:lnTo>
                  <a:lnTo>
                    <a:pt x="2801" y="2509"/>
                  </a:lnTo>
                  <a:lnTo>
                    <a:pt x="2606" y="2777"/>
                  </a:lnTo>
                  <a:lnTo>
                    <a:pt x="2509" y="2899"/>
                  </a:lnTo>
                  <a:lnTo>
                    <a:pt x="2387" y="3021"/>
                  </a:lnTo>
                  <a:lnTo>
                    <a:pt x="2265" y="3118"/>
                  </a:lnTo>
                  <a:lnTo>
                    <a:pt x="2119" y="3191"/>
                  </a:lnTo>
                  <a:lnTo>
                    <a:pt x="1997" y="3264"/>
                  </a:lnTo>
                  <a:lnTo>
                    <a:pt x="1851" y="3313"/>
                  </a:lnTo>
                  <a:lnTo>
                    <a:pt x="1681" y="3337"/>
                  </a:lnTo>
                  <a:lnTo>
                    <a:pt x="1534" y="3362"/>
                  </a:lnTo>
                  <a:lnTo>
                    <a:pt x="1534" y="3362"/>
                  </a:lnTo>
                  <a:lnTo>
                    <a:pt x="1388" y="3337"/>
                  </a:lnTo>
                  <a:lnTo>
                    <a:pt x="1218" y="3313"/>
                  </a:lnTo>
                  <a:lnTo>
                    <a:pt x="1072" y="3264"/>
                  </a:lnTo>
                  <a:lnTo>
                    <a:pt x="950" y="3191"/>
                  </a:lnTo>
                  <a:lnTo>
                    <a:pt x="804" y="3118"/>
                  </a:lnTo>
                  <a:lnTo>
                    <a:pt x="682" y="3021"/>
                  </a:lnTo>
                  <a:lnTo>
                    <a:pt x="560" y="2899"/>
                  </a:lnTo>
                  <a:lnTo>
                    <a:pt x="463" y="2777"/>
                  </a:lnTo>
                  <a:lnTo>
                    <a:pt x="268" y="2509"/>
                  </a:lnTo>
                  <a:lnTo>
                    <a:pt x="122" y="2193"/>
                  </a:lnTo>
                  <a:lnTo>
                    <a:pt x="49" y="1852"/>
                  </a:lnTo>
                  <a:lnTo>
                    <a:pt x="24" y="1681"/>
                  </a:lnTo>
                  <a:lnTo>
                    <a:pt x="0" y="1511"/>
                  </a:lnTo>
                  <a:lnTo>
                    <a:pt x="0" y="1511"/>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8" name="Google Shape;628;p81"/>
          <p:cNvGrpSpPr/>
          <p:nvPr/>
        </p:nvGrpSpPr>
        <p:grpSpPr>
          <a:xfrm>
            <a:off x="3274990" y="2035641"/>
            <a:ext cx="145343" cy="422729"/>
            <a:chOff x="4071800" y="2269925"/>
            <a:chExt cx="172925" cy="502950"/>
          </a:xfrm>
        </p:grpSpPr>
        <p:sp>
          <p:nvSpPr>
            <p:cNvPr id="629" name="Google Shape;629;p81"/>
            <p:cNvSpPr/>
            <p:nvPr/>
          </p:nvSpPr>
          <p:spPr>
            <a:xfrm>
              <a:off x="4118075" y="2269925"/>
              <a:ext cx="80375" cy="91350"/>
            </a:xfrm>
            <a:custGeom>
              <a:rect b="b" l="l" r="r" t="t"/>
              <a:pathLst>
                <a:path extrusionOk="0" fill="none" h="3654" w="3215">
                  <a:moveTo>
                    <a:pt x="0" y="1657"/>
                  </a:moveTo>
                  <a:lnTo>
                    <a:pt x="0" y="1657"/>
                  </a:lnTo>
                  <a:lnTo>
                    <a:pt x="0" y="1462"/>
                  </a:lnTo>
                  <a:lnTo>
                    <a:pt x="24" y="1291"/>
                  </a:lnTo>
                  <a:lnTo>
                    <a:pt x="73" y="1121"/>
                  </a:lnTo>
                  <a:lnTo>
                    <a:pt x="122" y="975"/>
                  </a:lnTo>
                  <a:lnTo>
                    <a:pt x="195" y="829"/>
                  </a:lnTo>
                  <a:lnTo>
                    <a:pt x="268" y="682"/>
                  </a:lnTo>
                  <a:lnTo>
                    <a:pt x="365" y="561"/>
                  </a:lnTo>
                  <a:lnTo>
                    <a:pt x="463" y="439"/>
                  </a:lnTo>
                  <a:lnTo>
                    <a:pt x="585" y="341"/>
                  </a:lnTo>
                  <a:lnTo>
                    <a:pt x="706" y="244"/>
                  </a:lnTo>
                  <a:lnTo>
                    <a:pt x="853" y="171"/>
                  </a:lnTo>
                  <a:lnTo>
                    <a:pt x="974" y="122"/>
                  </a:lnTo>
                  <a:lnTo>
                    <a:pt x="1120" y="74"/>
                  </a:lnTo>
                  <a:lnTo>
                    <a:pt x="1291" y="25"/>
                  </a:lnTo>
                  <a:lnTo>
                    <a:pt x="1437" y="0"/>
                  </a:lnTo>
                  <a:lnTo>
                    <a:pt x="1608" y="0"/>
                  </a:lnTo>
                  <a:lnTo>
                    <a:pt x="1608" y="0"/>
                  </a:lnTo>
                  <a:lnTo>
                    <a:pt x="1778" y="0"/>
                  </a:lnTo>
                  <a:lnTo>
                    <a:pt x="1924" y="25"/>
                  </a:lnTo>
                  <a:lnTo>
                    <a:pt x="2095" y="74"/>
                  </a:lnTo>
                  <a:lnTo>
                    <a:pt x="2241" y="122"/>
                  </a:lnTo>
                  <a:lnTo>
                    <a:pt x="2363" y="171"/>
                  </a:lnTo>
                  <a:lnTo>
                    <a:pt x="2509" y="244"/>
                  </a:lnTo>
                  <a:lnTo>
                    <a:pt x="2630" y="341"/>
                  </a:lnTo>
                  <a:lnTo>
                    <a:pt x="2752" y="439"/>
                  </a:lnTo>
                  <a:lnTo>
                    <a:pt x="2850" y="561"/>
                  </a:lnTo>
                  <a:lnTo>
                    <a:pt x="2947" y="682"/>
                  </a:lnTo>
                  <a:lnTo>
                    <a:pt x="3020" y="829"/>
                  </a:lnTo>
                  <a:lnTo>
                    <a:pt x="3093" y="975"/>
                  </a:lnTo>
                  <a:lnTo>
                    <a:pt x="3142" y="1121"/>
                  </a:lnTo>
                  <a:lnTo>
                    <a:pt x="3191" y="1291"/>
                  </a:lnTo>
                  <a:lnTo>
                    <a:pt x="3215" y="1462"/>
                  </a:lnTo>
                  <a:lnTo>
                    <a:pt x="3215" y="1657"/>
                  </a:lnTo>
                  <a:lnTo>
                    <a:pt x="3215" y="1657"/>
                  </a:lnTo>
                  <a:lnTo>
                    <a:pt x="3215" y="1827"/>
                  </a:lnTo>
                  <a:lnTo>
                    <a:pt x="3191" y="2022"/>
                  </a:lnTo>
                  <a:lnTo>
                    <a:pt x="3142" y="2217"/>
                  </a:lnTo>
                  <a:lnTo>
                    <a:pt x="3093" y="2387"/>
                  </a:lnTo>
                  <a:lnTo>
                    <a:pt x="3020" y="2558"/>
                  </a:lnTo>
                  <a:lnTo>
                    <a:pt x="2947" y="2728"/>
                  </a:lnTo>
                  <a:lnTo>
                    <a:pt x="2850" y="2874"/>
                  </a:lnTo>
                  <a:lnTo>
                    <a:pt x="2752" y="3020"/>
                  </a:lnTo>
                  <a:lnTo>
                    <a:pt x="2630" y="3167"/>
                  </a:lnTo>
                  <a:lnTo>
                    <a:pt x="2509" y="3288"/>
                  </a:lnTo>
                  <a:lnTo>
                    <a:pt x="2363" y="3386"/>
                  </a:lnTo>
                  <a:lnTo>
                    <a:pt x="2241" y="3483"/>
                  </a:lnTo>
                  <a:lnTo>
                    <a:pt x="2095" y="3556"/>
                  </a:lnTo>
                  <a:lnTo>
                    <a:pt x="1924" y="3605"/>
                  </a:lnTo>
                  <a:lnTo>
                    <a:pt x="1778" y="3629"/>
                  </a:lnTo>
                  <a:lnTo>
                    <a:pt x="1608" y="3654"/>
                  </a:lnTo>
                  <a:lnTo>
                    <a:pt x="1608" y="3654"/>
                  </a:lnTo>
                  <a:lnTo>
                    <a:pt x="1437" y="3629"/>
                  </a:lnTo>
                  <a:lnTo>
                    <a:pt x="1291" y="3605"/>
                  </a:lnTo>
                  <a:lnTo>
                    <a:pt x="1120" y="3556"/>
                  </a:lnTo>
                  <a:lnTo>
                    <a:pt x="974" y="3483"/>
                  </a:lnTo>
                  <a:lnTo>
                    <a:pt x="853" y="3386"/>
                  </a:lnTo>
                  <a:lnTo>
                    <a:pt x="706" y="3288"/>
                  </a:lnTo>
                  <a:lnTo>
                    <a:pt x="585" y="3167"/>
                  </a:lnTo>
                  <a:lnTo>
                    <a:pt x="463" y="3020"/>
                  </a:lnTo>
                  <a:lnTo>
                    <a:pt x="365" y="2874"/>
                  </a:lnTo>
                  <a:lnTo>
                    <a:pt x="268" y="2728"/>
                  </a:lnTo>
                  <a:lnTo>
                    <a:pt x="195" y="2558"/>
                  </a:lnTo>
                  <a:lnTo>
                    <a:pt x="122" y="2387"/>
                  </a:lnTo>
                  <a:lnTo>
                    <a:pt x="73" y="2217"/>
                  </a:lnTo>
                  <a:lnTo>
                    <a:pt x="24" y="2022"/>
                  </a:lnTo>
                  <a:lnTo>
                    <a:pt x="0" y="1827"/>
                  </a:lnTo>
                  <a:lnTo>
                    <a:pt x="0" y="1657"/>
                  </a:lnTo>
                  <a:lnTo>
                    <a:pt x="0" y="1657"/>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81"/>
            <p:cNvSpPr/>
            <p:nvPr/>
          </p:nvSpPr>
          <p:spPr>
            <a:xfrm>
              <a:off x="4071800" y="2372825"/>
              <a:ext cx="172925" cy="400050"/>
            </a:xfrm>
            <a:custGeom>
              <a:rect b="b" l="l" r="r" t="t"/>
              <a:pathLst>
                <a:path extrusionOk="0" fill="none" h="16002" w="6917">
                  <a:moveTo>
                    <a:pt x="4189" y="0"/>
                  </a:moveTo>
                  <a:lnTo>
                    <a:pt x="4189" y="0"/>
                  </a:lnTo>
                  <a:lnTo>
                    <a:pt x="4019" y="98"/>
                  </a:lnTo>
                  <a:lnTo>
                    <a:pt x="3848" y="147"/>
                  </a:lnTo>
                  <a:lnTo>
                    <a:pt x="3653" y="195"/>
                  </a:lnTo>
                  <a:lnTo>
                    <a:pt x="3459" y="220"/>
                  </a:lnTo>
                  <a:lnTo>
                    <a:pt x="3459" y="220"/>
                  </a:lnTo>
                  <a:lnTo>
                    <a:pt x="3264" y="195"/>
                  </a:lnTo>
                  <a:lnTo>
                    <a:pt x="3069" y="147"/>
                  </a:lnTo>
                  <a:lnTo>
                    <a:pt x="2898" y="98"/>
                  </a:lnTo>
                  <a:lnTo>
                    <a:pt x="2728" y="0"/>
                  </a:lnTo>
                  <a:lnTo>
                    <a:pt x="2728" y="0"/>
                  </a:lnTo>
                  <a:lnTo>
                    <a:pt x="2533" y="49"/>
                  </a:lnTo>
                  <a:lnTo>
                    <a:pt x="2338" y="122"/>
                  </a:lnTo>
                  <a:lnTo>
                    <a:pt x="2168" y="195"/>
                  </a:lnTo>
                  <a:lnTo>
                    <a:pt x="2022" y="293"/>
                  </a:lnTo>
                  <a:lnTo>
                    <a:pt x="1705" y="488"/>
                  </a:lnTo>
                  <a:lnTo>
                    <a:pt x="1437" y="755"/>
                  </a:lnTo>
                  <a:lnTo>
                    <a:pt x="1169" y="1072"/>
                  </a:lnTo>
                  <a:lnTo>
                    <a:pt x="950" y="1413"/>
                  </a:lnTo>
                  <a:lnTo>
                    <a:pt x="755" y="1803"/>
                  </a:lnTo>
                  <a:lnTo>
                    <a:pt x="585" y="2217"/>
                  </a:lnTo>
                  <a:lnTo>
                    <a:pt x="439" y="2704"/>
                  </a:lnTo>
                  <a:lnTo>
                    <a:pt x="317" y="3191"/>
                  </a:lnTo>
                  <a:lnTo>
                    <a:pt x="219" y="3727"/>
                  </a:lnTo>
                  <a:lnTo>
                    <a:pt x="146" y="4311"/>
                  </a:lnTo>
                  <a:lnTo>
                    <a:pt x="73" y="4896"/>
                  </a:lnTo>
                  <a:lnTo>
                    <a:pt x="24" y="5529"/>
                  </a:lnTo>
                  <a:lnTo>
                    <a:pt x="0" y="6187"/>
                  </a:lnTo>
                  <a:lnTo>
                    <a:pt x="0" y="6869"/>
                  </a:lnTo>
                  <a:lnTo>
                    <a:pt x="0" y="6869"/>
                  </a:lnTo>
                  <a:lnTo>
                    <a:pt x="24" y="7015"/>
                  </a:lnTo>
                  <a:lnTo>
                    <a:pt x="49" y="7161"/>
                  </a:lnTo>
                  <a:lnTo>
                    <a:pt x="98" y="7307"/>
                  </a:lnTo>
                  <a:lnTo>
                    <a:pt x="171" y="7404"/>
                  </a:lnTo>
                  <a:lnTo>
                    <a:pt x="244" y="7502"/>
                  </a:lnTo>
                  <a:lnTo>
                    <a:pt x="317" y="7575"/>
                  </a:lnTo>
                  <a:lnTo>
                    <a:pt x="414" y="7624"/>
                  </a:lnTo>
                  <a:lnTo>
                    <a:pt x="487" y="7624"/>
                  </a:lnTo>
                  <a:lnTo>
                    <a:pt x="487" y="7624"/>
                  </a:lnTo>
                  <a:lnTo>
                    <a:pt x="633" y="7624"/>
                  </a:lnTo>
                  <a:lnTo>
                    <a:pt x="731" y="7575"/>
                  </a:lnTo>
                  <a:lnTo>
                    <a:pt x="804" y="7502"/>
                  </a:lnTo>
                  <a:lnTo>
                    <a:pt x="877" y="7404"/>
                  </a:lnTo>
                  <a:lnTo>
                    <a:pt x="926" y="7307"/>
                  </a:lnTo>
                  <a:lnTo>
                    <a:pt x="950" y="7161"/>
                  </a:lnTo>
                  <a:lnTo>
                    <a:pt x="974" y="6869"/>
                  </a:lnTo>
                  <a:lnTo>
                    <a:pt x="974" y="6869"/>
                  </a:lnTo>
                  <a:lnTo>
                    <a:pt x="999" y="6503"/>
                  </a:lnTo>
                  <a:lnTo>
                    <a:pt x="1023" y="6089"/>
                  </a:lnTo>
                  <a:lnTo>
                    <a:pt x="1145" y="5091"/>
                  </a:lnTo>
                  <a:lnTo>
                    <a:pt x="1291" y="4092"/>
                  </a:lnTo>
                  <a:lnTo>
                    <a:pt x="1364" y="3654"/>
                  </a:lnTo>
                  <a:lnTo>
                    <a:pt x="1461" y="3288"/>
                  </a:lnTo>
                  <a:lnTo>
                    <a:pt x="1461" y="3288"/>
                  </a:lnTo>
                  <a:lnTo>
                    <a:pt x="1413" y="3094"/>
                  </a:lnTo>
                  <a:lnTo>
                    <a:pt x="1388" y="2899"/>
                  </a:lnTo>
                  <a:lnTo>
                    <a:pt x="1388" y="2704"/>
                  </a:lnTo>
                  <a:lnTo>
                    <a:pt x="1413" y="2533"/>
                  </a:lnTo>
                  <a:lnTo>
                    <a:pt x="1437" y="2387"/>
                  </a:lnTo>
                  <a:lnTo>
                    <a:pt x="1510" y="2241"/>
                  </a:lnTo>
                  <a:lnTo>
                    <a:pt x="1583" y="2119"/>
                  </a:lnTo>
                  <a:lnTo>
                    <a:pt x="1656" y="2046"/>
                  </a:lnTo>
                  <a:lnTo>
                    <a:pt x="1656" y="2046"/>
                  </a:lnTo>
                  <a:lnTo>
                    <a:pt x="1583" y="2144"/>
                  </a:lnTo>
                  <a:lnTo>
                    <a:pt x="1534" y="2290"/>
                  </a:lnTo>
                  <a:lnTo>
                    <a:pt x="1486" y="2485"/>
                  </a:lnTo>
                  <a:lnTo>
                    <a:pt x="1486" y="2680"/>
                  </a:lnTo>
                  <a:lnTo>
                    <a:pt x="1510" y="2874"/>
                  </a:lnTo>
                  <a:lnTo>
                    <a:pt x="1559" y="3069"/>
                  </a:lnTo>
                  <a:lnTo>
                    <a:pt x="1608" y="3167"/>
                  </a:lnTo>
                  <a:lnTo>
                    <a:pt x="1681" y="3264"/>
                  </a:lnTo>
                  <a:lnTo>
                    <a:pt x="1754" y="3337"/>
                  </a:lnTo>
                  <a:lnTo>
                    <a:pt x="1851" y="3410"/>
                  </a:lnTo>
                  <a:lnTo>
                    <a:pt x="1851" y="3410"/>
                  </a:lnTo>
                  <a:lnTo>
                    <a:pt x="1900" y="3775"/>
                  </a:lnTo>
                  <a:lnTo>
                    <a:pt x="1924" y="3970"/>
                  </a:lnTo>
                  <a:lnTo>
                    <a:pt x="1949" y="4190"/>
                  </a:lnTo>
                  <a:lnTo>
                    <a:pt x="1924" y="4433"/>
                  </a:lnTo>
                  <a:lnTo>
                    <a:pt x="1900" y="4725"/>
                  </a:lnTo>
                  <a:lnTo>
                    <a:pt x="1827" y="5018"/>
                  </a:lnTo>
                  <a:lnTo>
                    <a:pt x="1705" y="5383"/>
                  </a:lnTo>
                  <a:lnTo>
                    <a:pt x="1705" y="5383"/>
                  </a:lnTo>
                  <a:lnTo>
                    <a:pt x="1510" y="5894"/>
                  </a:lnTo>
                  <a:lnTo>
                    <a:pt x="1364" y="6381"/>
                  </a:lnTo>
                  <a:lnTo>
                    <a:pt x="1267" y="6820"/>
                  </a:lnTo>
                  <a:lnTo>
                    <a:pt x="1218" y="7210"/>
                  </a:lnTo>
                  <a:lnTo>
                    <a:pt x="1169" y="7599"/>
                  </a:lnTo>
                  <a:lnTo>
                    <a:pt x="1169" y="7989"/>
                  </a:lnTo>
                  <a:lnTo>
                    <a:pt x="1194" y="8793"/>
                  </a:lnTo>
                  <a:lnTo>
                    <a:pt x="1194" y="8793"/>
                  </a:lnTo>
                  <a:lnTo>
                    <a:pt x="1242" y="9962"/>
                  </a:lnTo>
                  <a:lnTo>
                    <a:pt x="1291" y="11131"/>
                  </a:lnTo>
                  <a:lnTo>
                    <a:pt x="1315" y="13201"/>
                  </a:lnTo>
                  <a:lnTo>
                    <a:pt x="1340" y="14686"/>
                  </a:lnTo>
                  <a:lnTo>
                    <a:pt x="1340" y="15271"/>
                  </a:lnTo>
                  <a:lnTo>
                    <a:pt x="1340" y="15271"/>
                  </a:lnTo>
                  <a:lnTo>
                    <a:pt x="1364" y="15490"/>
                  </a:lnTo>
                  <a:lnTo>
                    <a:pt x="1413" y="15661"/>
                  </a:lnTo>
                  <a:lnTo>
                    <a:pt x="1486" y="15782"/>
                  </a:lnTo>
                  <a:lnTo>
                    <a:pt x="1583" y="15880"/>
                  </a:lnTo>
                  <a:lnTo>
                    <a:pt x="1656" y="15953"/>
                  </a:lnTo>
                  <a:lnTo>
                    <a:pt x="1729" y="15977"/>
                  </a:lnTo>
                  <a:lnTo>
                    <a:pt x="1827" y="16002"/>
                  </a:lnTo>
                  <a:lnTo>
                    <a:pt x="1827" y="16002"/>
                  </a:lnTo>
                  <a:lnTo>
                    <a:pt x="1949" y="16002"/>
                  </a:lnTo>
                  <a:lnTo>
                    <a:pt x="2070" y="15953"/>
                  </a:lnTo>
                  <a:lnTo>
                    <a:pt x="2168" y="15904"/>
                  </a:lnTo>
                  <a:lnTo>
                    <a:pt x="2241" y="15831"/>
                  </a:lnTo>
                  <a:lnTo>
                    <a:pt x="2314" y="15758"/>
                  </a:lnTo>
                  <a:lnTo>
                    <a:pt x="2387" y="15636"/>
                  </a:lnTo>
                  <a:lnTo>
                    <a:pt x="2411" y="15490"/>
                  </a:lnTo>
                  <a:lnTo>
                    <a:pt x="2460" y="15344"/>
                  </a:lnTo>
                  <a:lnTo>
                    <a:pt x="3142" y="8525"/>
                  </a:lnTo>
                  <a:lnTo>
                    <a:pt x="3142" y="8525"/>
                  </a:lnTo>
                  <a:lnTo>
                    <a:pt x="3142" y="8427"/>
                  </a:lnTo>
                  <a:lnTo>
                    <a:pt x="3191" y="8257"/>
                  </a:lnTo>
                  <a:lnTo>
                    <a:pt x="3239" y="8159"/>
                  </a:lnTo>
                  <a:lnTo>
                    <a:pt x="3288" y="8062"/>
                  </a:lnTo>
                  <a:lnTo>
                    <a:pt x="3361" y="7989"/>
                  </a:lnTo>
                  <a:lnTo>
                    <a:pt x="3459" y="7965"/>
                  </a:lnTo>
                  <a:lnTo>
                    <a:pt x="3459" y="7965"/>
                  </a:lnTo>
                  <a:lnTo>
                    <a:pt x="3556" y="7989"/>
                  </a:lnTo>
                  <a:lnTo>
                    <a:pt x="3629" y="8062"/>
                  </a:lnTo>
                  <a:lnTo>
                    <a:pt x="3678" y="8159"/>
                  </a:lnTo>
                  <a:lnTo>
                    <a:pt x="3726" y="8257"/>
                  </a:lnTo>
                  <a:lnTo>
                    <a:pt x="3775" y="8427"/>
                  </a:lnTo>
                  <a:lnTo>
                    <a:pt x="3775" y="8525"/>
                  </a:lnTo>
                  <a:lnTo>
                    <a:pt x="4457" y="15344"/>
                  </a:lnTo>
                  <a:lnTo>
                    <a:pt x="4457" y="15344"/>
                  </a:lnTo>
                  <a:lnTo>
                    <a:pt x="4506" y="15490"/>
                  </a:lnTo>
                  <a:lnTo>
                    <a:pt x="4530" y="15636"/>
                  </a:lnTo>
                  <a:lnTo>
                    <a:pt x="4603" y="15758"/>
                  </a:lnTo>
                  <a:lnTo>
                    <a:pt x="4676" y="15831"/>
                  </a:lnTo>
                  <a:lnTo>
                    <a:pt x="4749" y="15904"/>
                  </a:lnTo>
                  <a:lnTo>
                    <a:pt x="4847" y="15953"/>
                  </a:lnTo>
                  <a:lnTo>
                    <a:pt x="4969" y="16002"/>
                  </a:lnTo>
                  <a:lnTo>
                    <a:pt x="5090" y="16002"/>
                  </a:lnTo>
                  <a:lnTo>
                    <a:pt x="5090" y="16002"/>
                  </a:lnTo>
                  <a:lnTo>
                    <a:pt x="5188" y="15977"/>
                  </a:lnTo>
                  <a:lnTo>
                    <a:pt x="5261" y="15953"/>
                  </a:lnTo>
                  <a:lnTo>
                    <a:pt x="5334" y="15880"/>
                  </a:lnTo>
                  <a:lnTo>
                    <a:pt x="5431" y="15782"/>
                  </a:lnTo>
                  <a:lnTo>
                    <a:pt x="5504" y="15661"/>
                  </a:lnTo>
                  <a:lnTo>
                    <a:pt x="5553" y="15490"/>
                  </a:lnTo>
                  <a:lnTo>
                    <a:pt x="5577" y="15271"/>
                  </a:lnTo>
                  <a:lnTo>
                    <a:pt x="5577" y="15271"/>
                  </a:lnTo>
                  <a:lnTo>
                    <a:pt x="5577" y="14686"/>
                  </a:lnTo>
                  <a:lnTo>
                    <a:pt x="5602" y="13201"/>
                  </a:lnTo>
                  <a:lnTo>
                    <a:pt x="5626" y="11131"/>
                  </a:lnTo>
                  <a:lnTo>
                    <a:pt x="5675" y="9962"/>
                  </a:lnTo>
                  <a:lnTo>
                    <a:pt x="5724" y="8793"/>
                  </a:lnTo>
                  <a:lnTo>
                    <a:pt x="5724" y="8793"/>
                  </a:lnTo>
                  <a:lnTo>
                    <a:pt x="5748" y="7989"/>
                  </a:lnTo>
                  <a:lnTo>
                    <a:pt x="5748" y="7599"/>
                  </a:lnTo>
                  <a:lnTo>
                    <a:pt x="5699" y="7210"/>
                  </a:lnTo>
                  <a:lnTo>
                    <a:pt x="5650" y="6820"/>
                  </a:lnTo>
                  <a:lnTo>
                    <a:pt x="5553" y="6381"/>
                  </a:lnTo>
                  <a:lnTo>
                    <a:pt x="5407" y="5894"/>
                  </a:lnTo>
                  <a:lnTo>
                    <a:pt x="5212" y="5383"/>
                  </a:lnTo>
                  <a:lnTo>
                    <a:pt x="5212" y="5383"/>
                  </a:lnTo>
                  <a:lnTo>
                    <a:pt x="5090" y="5018"/>
                  </a:lnTo>
                  <a:lnTo>
                    <a:pt x="5017" y="4725"/>
                  </a:lnTo>
                  <a:lnTo>
                    <a:pt x="4993" y="4433"/>
                  </a:lnTo>
                  <a:lnTo>
                    <a:pt x="4969" y="4190"/>
                  </a:lnTo>
                  <a:lnTo>
                    <a:pt x="4993" y="3970"/>
                  </a:lnTo>
                  <a:lnTo>
                    <a:pt x="5017" y="3775"/>
                  </a:lnTo>
                  <a:lnTo>
                    <a:pt x="5066" y="3410"/>
                  </a:lnTo>
                  <a:lnTo>
                    <a:pt x="5066" y="3410"/>
                  </a:lnTo>
                  <a:lnTo>
                    <a:pt x="5163" y="3337"/>
                  </a:lnTo>
                  <a:lnTo>
                    <a:pt x="5236" y="3264"/>
                  </a:lnTo>
                  <a:lnTo>
                    <a:pt x="5310" y="3167"/>
                  </a:lnTo>
                  <a:lnTo>
                    <a:pt x="5358" y="3069"/>
                  </a:lnTo>
                  <a:lnTo>
                    <a:pt x="5407" y="2874"/>
                  </a:lnTo>
                  <a:lnTo>
                    <a:pt x="5431" y="2680"/>
                  </a:lnTo>
                  <a:lnTo>
                    <a:pt x="5431" y="2485"/>
                  </a:lnTo>
                  <a:lnTo>
                    <a:pt x="5383" y="2290"/>
                  </a:lnTo>
                  <a:lnTo>
                    <a:pt x="5334" y="2144"/>
                  </a:lnTo>
                  <a:lnTo>
                    <a:pt x="5261" y="2046"/>
                  </a:lnTo>
                  <a:lnTo>
                    <a:pt x="5261" y="2046"/>
                  </a:lnTo>
                  <a:lnTo>
                    <a:pt x="5334" y="2119"/>
                  </a:lnTo>
                  <a:lnTo>
                    <a:pt x="5407" y="2241"/>
                  </a:lnTo>
                  <a:lnTo>
                    <a:pt x="5480" y="2387"/>
                  </a:lnTo>
                  <a:lnTo>
                    <a:pt x="5504" y="2533"/>
                  </a:lnTo>
                  <a:lnTo>
                    <a:pt x="5529" y="2704"/>
                  </a:lnTo>
                  <a:lnTo>
                    <a:pt x="5529" y="2899"/>
                  </a:lnTo>
                  <a:lnTo>
                    <a:pt x="5504" y="3094"/>
                  </a:lnTo>
                  <a:lnTo>
                    <a:pt x="5456" y="3288"/>
                  </a:lnTo>
                  <a:lnTo>
                    <a:pt x="5456" y="3288"/>
                  </a:lnTo>
                  <a:lnTo>
                    <a:pt x="5553" y="3654"/>
                  </a:lnTo>
                  <a:lnTo>
                    <a:pt x="5626" y="4092"/>
                  </a:lnTo>
                  <a:lnTo>
                    <a:pt x="5772" y="5091"/>
                  </a:lnTo>
                  <a:lnTo>
                    <a:pt x="5894" y="6089"/>
                  </a:lnTo>
                  <a:lnTo>
                    <a:pt x="5918" y="6503"/>
                  </a:lnTo>
                  <a:lnTo>
                    <a:pt x="5943" y="6869"/>
                  </a:lnTo>
                  <a:lnTo>
                    <a:pt x="5943" y="6869"/>
                  </a:lnTo>
                  <a:lnTo>
                    <a:pt x="5967" y="7161"/>
                  </a:lnTo>
                  <a:lnTo>
                    <a:pt x="5991" y="7307"/>
                  </a:lnTo>
                  <a:lnTo>
                    <a:pt x="6040" y="7404"/>
                  </a:lnTo>
                  <a:lnTo>
                    <a:pt x="6113" y="7502"/>
                  </a:lnTo>
                  <a:lnTo>
                    <a:pt x="6186" y="7575"/>
                  </a:lnTo>
                  <a:lnTo>
                    <a:pt x="6284" y="7624"/>
                  </a:lnTo>
                  <a:lnTo>
                    <a:pt x="6430" y="7624"/>
                  </a:lnTo>
                  <a:lnTo>
                    <a:pt x="6430" y="7624"/>
                  </a:lnTo>
                  <a:lnTo>
                    <a:pt x="6503" y="7624"/>
                  </a:lnTo>
                  <a:lnTo>
                    <a:pt x="6600" y="7575"/>
                  </a:lnTo>
                  <a:lnTo>
                    <a:pt x="6673" y="7502"/>
                  </a:lnTo>
                  <a:lnTo>
                    <a:pt x="6746" y="7404"/>
                  </a:lnTo>
                  <a:lnTo>
                    <a:pt x="6820" y="7307"/>
                  </a:lnTo>
                  <a:lnTo>
                    <a:pt x="6868" y="7161"/>
                  </a:lnTo>
                  <a:lnTo>
                    <a:pt x="6893" y="7015"/>
                  </a:lnTo>
                  <a:lnTo>
                    <a:pt x="6917" y="6869"/>
                  </a:lnTo>
                  <a:lnTo>
                    <a:pt x="6917" y="6869"/>
                  </a:lnTo>
                  <a:lnTo>
                    <a:pt x="6917" y="6187"/>
                  </a:lnTo>
                  <a:lnTo>
                    <a:pt x="6893" y="5529"/>
                  </a:lnTo>
                  <a:lnTo>
                    <a:pt x="6844" y="4896"/>
                  </a:lnTo>
                  <a:lnTo>
                    <a:pt x="6771" y="4311"/>
                  </a:lnTo>
                  <a:lnTo>
                    <a:pt x="6698" y="3727"/>
                  </a:lnTo>
                  <a:lnTo>
                    <a:pt x="6600" y="3191"/>
                  </a:lnTo>
                  <a:lnTo>
                    <a:pt x="6479" y="2704"/>
                  </a:lnTo>
                  <a:lnTo>
                    <a:pt x="6332" y="2217"/>
                  </a:lnTo>
                  <a:lnTo>
                    <a:pt x="6162" y="1803"/>
                  </a:lnTo>
                  <a:lnTo>
                    <a:pt x="5967" y="1413"/>
                  </a:lnTo>
                  <a:lnTo>
                    <a:pt x="5748" y="1072"/>
                  </a:lnTo>
                  <a:lnTo>
                    <a:pt x="5480" y="755"/>
                  </a:lnTo>
                  <a:lnTo>
                    <a:pt x="5212" y="488"/>
                  </a:lnTo>
                  <a:lnTo>
                    <a:pt x="4895" y="293"/>
                  </a:lnTo>
                  <a:lnTo>
                    <a:pt x="4749" y="195"/>
                  </a:lnTo>
                  <a:lnTo>
                    <a:pt x="4579" y="122"/>
                  </a:lnTo>
                  <a:lnTo>
                    <a:pt x="4384" y="49"/>
                  </a:lnTo>
                  <a:lnTo>
                    <a:pt x="4189" y="0"/>
                  </a:lnTo>
                  <a:lnTo>
                    <a:pt x="4189" y="0"/>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1" name="Google Shape;631;p81"/>
          <p:cNvSpPr/>
          <p:nvPr/>
        </p:nvSpPr>
        <p:spPr>
          <a:xfrm>
            <a:off x="4317611" y="2080241"/>
            <a:ext cx="320378" cy="337776"/>
          </a:xfrm>
          <a:custGeom>
            <a:rect b="b" l="l" r="r" t="t"/>
            <a:pathLst>
              <a:path extrusionOk="0" fill="none" h="16075" w="15247">
                <a:moveTo>
                  <a:pt x="9401" y="10717"/>
                </a:moveTo>
                <a:lnTo>
                  <a:pt x="9401" y="10717"/>
                </a:lnTo>
                <a:lnTo>
                  <a:pt x="9085" y="10692"/>
                </a:lnTo>
                <a:lnTo>
                  <a:pt x="9085" y="9596"/>
                </a:lnTo>
                <a:lnTo>
                  <a:pt x="9085" y="9596"/>
                </a:lnTo>
                <a:lnTo>
                  <a:pt x="9401" y="9377"/>
                </a:lnTo>
                <a:lnTo>
                  <a:pt x="9718" y="9133"/>
                </a:lnTo>
                <a:lnTo>
                  <a:pt x="10010" y="8866"/>
                </a:lnTo>
                <a:lnTo>
                  <a:pt x="10302" y="8573"/>
                </a:lnTo>
                <a:lnTo>
                  <a:pt x="10546" y="8232"/>
                </a:lnTo>
                <a:lnTo>
                  <a:pt x="10765" y="7867"/>
                </a:lnTo>
                <a:lnTo>
                  <a:pt x="10984" y="7502"/>
                </a:lnTo>
                <a:lnTo>
                  <a:pt x="11155" y="7088"/>
                </a:lnTo>
                <a:lnTo>
                  <a:pt x="11155" y="7088"/>
                </a:lnTo>
                <a:lnTo>
                  <a:pt x="11228" y="7112"/>
                </a:lnTo>
                <a:lnTo>
                  <a:pt x="11228" y="7112"/>
                </a:lnTo>
                <a:lnTo>
                  <a:pt x="11374" y="7112"/>
                </a:lnTo>
                <a:lnTo>
                  <a:pt x="11496" y="7039"/>
                </a:lnTo>
                <a:lnTo>
                  <a:pt x="11617" y="6942"/>
                </a:lnTo>
                <a:lnTo>
                  <a:pt x="11715" y="6771"/>
                </a:lnTo>
                <a:lnTo>
                  <a:pt x="11812" y="6601"/>
                </a:lnTo>
                <a:lnTo>
                  <a:pt x="11910" y="6381"/>
                </a:lnTo>
                <a:lnTo>
                  <a:pt x="11958" y="6138"/>
                </a:lnTo>
                <a:lnTo>
                  <a:pt x="12007" y="5870"/>
                </a:lnTo>
                <a:lnTo>
                  <a:pt x="12007" y="5870"/>
                </a:lnTo>
                <a:lnTo>
                  <a:pt x="12031" y="5626"/>
                </a:lnTo>
                <a:lnTo>
                  <a:pt x="12007" y="5383"/>
                </a:lnTo>
                <a:lnTo>
                  <a:pt x="11983" y="5188"/>
                </a:lnTo>
                <a:lnTo>
                  <a:pt x="11934" y="4993"/>
                </a:lnTo>
                <a:lnTo>
                  <a:pt x="11885" y="4823"/>
                </a:lnTo>
                <a:lnTo>
                  <a:pt x="11812" y="4677"/>
                </a:lnTo>
                <a:lnTo>
                  <a:pt x="11715" y="4579"/>
                </a:lnTo>
                <a:lnTo>
                  <a:pt x="11593" y="4506"/>
                </a:lnTo>
                <a:lnTo>
                  <a:pt x="11593" y="4506"/>
                </a:lnTo>
                <a:lnTo>
                  <a:pt x="11666" y="4141"/>
                </a:lnTo>
                <a:lnTo>
                  <a:pt x="11690" y="3800"/>
                </a:lnTo>
                <a:lnTo>
                  <a:pt x="11690" y="3483"/>
                </a:lnTo>
                <a:lnTo>
                  <a:pt x="11690" y="3191"/>
                </a:lnTo>
                <a:lnTo>
                  <a:pt x="11666" y="2899"/>
                </a:lnTo>
                <a:lnTo>
                  <a:pt x="11617" y="2631"/>
                </a:lnTo>
                <a:lnTo>
                  <a:pt x="11544" y="2387"/>
                </a:lnTo>
                <a:lnTo>
                  <a:pt x="11471" y="2144"/>
                </a:lnTo>
                <a:lnTo>
                  <a:pt x="11374" y="1924"/>
                </a:lnTo>
                <a:lnTo>
                  <a:pt x="11276" y="1705"/>
                </a:lnTo>
                <a:lnTo>
                  <a:pt x="11155" y="1510"/>
                </a:lnTo>
                <a:lnTo>
                  <a:pt x="11009" y="1340"/>
                </a:lnTo>
                <a:lnTo>
                  <a:pt x="10862" y="1169"/>
                </a:lnTo>
                <a:lnTo>
                  <a:pt x="10716" y="1023"/>
                </a:lnTo>
                <a:lnTo>
                  <a:pt x="10400" y="755"/>
                </a:lnTo>
                <a:lnTo>
                  <a:pt x="10034" y="561"/>
                </a:lnTo>
                <a:lnTo>
                  <a:pt x="9669" y="366"/>
                </a:lnTo>
                <a:lnTo>
                  <a:pt x="9304" y="244"/>
                </a:lnTo>
                <a:lnTo>
                  <a:pt x="8938" y="146"/>
                </a:lnTo>
                <a:lnTo>
                  <a:pt x="8573" y="73"/>
                </a:lnTo>
                <a:lnTo>
                  <a:pt x="8232" y="25"/>
                </a:lnTo>
                <a:lnTo>
                  <a:pt x="7915" y="0"/>
                </a:lnTo>
                <a:lnTo>
                  <a:pt x="7623" y="0"/>
                </a:lnTo>
                <a:lnTo>
                  <a:pt x="7623" y="0"/>
                </a:lnTo>
                <a:lnTo>
                  <a:pt x="7282" y="25"/>
                </a:lnTo>
                <a:lnTo>
                  <a:pt x="6990" y="98"/>
                </a:lnTo>
                <a:lnTo>
                  <a:pt x="6746" y="171"/>
                </a:lnTo>
                <a:lnTo>
                  <a:pt x="6527" y="293"/>
                </a:lnTo>
                <a:lnTo>
                  <a:pt x="6332" y="390"/>
                </a:lnTo>
                <a:lnTo>
                  <a:pt x="6186" y="536"/>
                </a:lnTo>
                <a:lnTo>
                  <a:pt x="6040" y="658"/>
                </a:lnTo>
                <a:lnTo>
                  <a:pt x="5943" y="780"/>
                </a:lnTo>
                <a:lnTo>
                  <a:pt x="5943" y="780"/>
                </a:lnTo>
                <a:lnTo>
                  <a:pt x="5943" y="780"/>
                </a:lnTo>
                <a:lnTo>
                  <a:pt x="5943" y="780"/>
                </a:lnTo>
                <a:lnTo>
                  <a:pt x="5553" y="853"/>
                </a:lnTo>
                <a:lnTo>
                  <a:pt x="5188" y="975"/>
                </a:lnTo>
                <a:lnTo>
                  <a:pt x="4871" y="1145"/>
                </a:lnTo>
                <a:lnTo>
                  <a:pt x="4603" y="1316"/>
                </a:lnTo>
                <a:lnTo>
                  <a:pt x="4360" y="1535"/>
                </a:lnTo>
                <a:lnTo>
                  <a:pt x="4165" y="1754"/>
                </a:lnTo>
                <a:lnTo>
                  <a:pt x="4019" y="2022"/>
                </a:lnTo>
                <a:lnTo>
                  <a:pt x="3897" y="2290"/>
                </a:lnTo>
                <a:lnTo>
                  <a:pt x="3799" y="2558"/>
                </a:lnTo>
                <a:lnTo>
                  <a:pt x="3726" y="2826"/>
                </a:lnTo>
                <a:lnTo>
                  <a:pt x="3678" y="3118"/>
                </a:lnTo>
                <a:lnTo>
                  <a:pt x="3629" y="3410"/>
                </a:lnTo>
                <a:lnTo>
                  <a:pt x="3629" y="3702"/>
                </a:lnTo>
                <a:lnTo>
                  <a:pt x="3629" y="3970"/>
                </a:lnTo>
                <a:lnTo>
                  <a:pt x="3678" y="4482"/>
                </a:lnTo>
                <a:lnTo>
                  <a:pt x="3678" y="4482"/>
                </a:lnTo>
                <a:lnTo>
                  <a:pt x="3678" y="4506"/>
                </a:lnTo>
                <a:lnTo>
                  <a:pt x="3678" y="4506"/>
                </a:lnTo>
                <a:lnTo>
                  <a:pt x="3556" y="4555"/>
                </a:lnTo>
                <a:lnTo>
                  <a:pt x="3459" y="4652"/>
                </a:lnTo>
                <a:lnTo>
                  <a:pt x="3385" y="4798"/>
                </a:lnTo>
                <a:lnTo>
                  <a:pt x="3312" y="4969"/>
                </a:lnTo>
                <a:lnTo>
                  <a:pt x="3264" y="5164"/>
                </a:lnTo>
                <a:lnTo>
                  <a:pt x="3239" y="5383"/>
                </a:lnTo>
                <a:lnTo>
                  <a:pt x="3215" y="5626"/>
                </a:lnTo>
                <a:lnTo>
                  <a:pt x="3239" y="5870"/>
                </a:lnTo>
                <a:lnTo>
                  <a:pt x="3239" y="5870"/>
                </a:lnTo>
                <a:lnTo>
                  <a:pt x="3288" y="6138"/>
                </a:lnTo>
                <a:lnTo>
                  <a:pt x="3337" y="6381"/>
                </a:lnTo>
                <a:lnTo>
                  <a:pt x="3434" y="6601"/>
                </a:lnTo>
                <a:lnTo>
                  <a:pt x="3532" y="6771"/>
                </a:lnTo>
                <a:lnTo>
                  <a:pt x="3629" y="6942"/>
                </a:lnTo>
                <a:lnTo>
                  <a:pt x="3751" y="7039"/>
                </a:lnTo>
                <a:lnTo>
                  <a:pt x="3873" y="7112"/>
                </a:lnTo>
                <a:lnTo>
                  <a:pt x="4019" y="7112"/>
                </a:lnTo>
                <a:lnTo>
                  <a:pt x="4019" y="7112"/>
                </a:lnTo>
                <a:lnTo>
                  <a:pt x="4092" y="7088"/>
                </a:lnTo>
                <a:lnTo>
                  <a:pt x="4092" y="7088"/>
                </a:lnTo>
                <a:lnTo>
                  <a:pt x="4262" y="7502"/>
                </a:lnTo>
                <a:lnTo>
                  <a:pt x="4481" y="7867"/>
                </a:lnTo>
                <a:lnTo>
                  <a:pt x="4701" y="8232"/>
                </a:lnTo>
                <a:lnTo>
                  <a:pt x="4969" y="8573"/>
                </a:lnTo>
                <a:lnTo>
                  <a:pt x="5236" y="8866"/>
                </a:lnTo>
                <a:lnTo>
                  <a:pt x="5529" y="9133"/>
                </a:lnTo>
                <a:lnTo>
                  <a:pt x="5845" y="9377"/>
                </a:lnTo>
                <a:lnTo>
                  <a:pt x="6162" y="9596"/>
                </a:lnTo>
                <a:lnTo>
                  <a:pt x="6162" y="10668"/>
                </a:lnTo>
                <a:lnTo>
                  <a:pt x="6162" y="10668"/>
                </a:lnTo>
                <a:lnTo>
                  <a:pt x="5650" y="10717"/>
                </a:lnTo>
                <a:lnTo>
                  <a:pt x="5650" y="10717"/>
                </a:lnTo>
                <a:lnTo>
                  <a:pt x="5066" y="10814"/>
                </a:lnTo>
                <a:lnTo>
                  <a:pt x="4506" y="10936"/>
                </a:lnTo>
                <a:lnTo>
                  <a:pt x="3946" y="11058"/>
                </a:lnTo>
                <a:lnTo>
                  <a:pt x="3410" y="11228"/>
                </a:lnTo>
                <a:lnTo>
                  <a:pt x="2923" y="11423"/>
                </a:lnTo>
                <a:lnTo>
                  <a:pt x="2460" y="11642"/>
                </a:lnTo>
                <a:lnTo>
                  <a:pt x="2022" y="11886"/>
                </a:lnTo>
                <a:lnTo>
                  <a:pt x="1632" y="12153"/>
                </a:lnTo>
                <a:lnTo>
                  <a:pt x="1267" y="12421"/>
                </a:lnTo>
                <a:lnTo>
                  <a:pt x="950" y="12738"/>
                </a:lnTo>
                <a:lnTo>
                  <a:pt x="682" y="13079"/>
                </a:lnTo>
                <a:lnTo>
                  <a:pt x="439" y="13420"/>
                </a:lnTo>
                <a:lnTo>
                  <a:pt x="268" y="13810"/>
                </a:lnTo>
                <a:lnTo>
                  <a:pt x="122" y="14199"/>
                </a:lnTo>
                <a:lnTo>
                  <a:pt x="49" y="14638"/>
                </a:lnTo>
                <a:lnTo>
                  <a:pt x="0" y="15076"/>
                </a:lnTo>
                <a:lnTo>
                  <a:pt x="0" y="15076"/>
                </a:lnTo>
                <a:lnTo>
                  <a:pt x="49" y="15125"/>
                </a:lnTo>
                <a:lnTo>
                  <a:pt x="244" y="15222"/>
                </a:lnTo>
                <a:lnTo>
                  <a:pt x="414" y="15295"/>
                </a:lnTo>
                <a:lnTo>
                  <a:pt x="633" y="15393"/>
                </a:lnTo>
                <a:lnTo>
                  <a:pt x="901" y="15490"/>
                </a:lnTo>
                <a:lnTo>
                  <a:pt x="1267" y="15563"/>
                </a:lnTo>
                <a:lnTo>
                  <a:pt x="1705" y="15661"/>
                </a:lnTo>
                <a:lnTo>
                  <a:pt x="2216" y="15758"/>
                </a:lnTo>
                <a:lnTo>
                  <a:pt x="2825" y="15831"/>
                </a:lnTo>
                <a:lnTo>
                  <a:pt x="3556" y="15928"/>
                </a:lnTo>
                <a:lnTo>
                  <a:pt x="4384" y="15977"/>
                </a:lnTo>
                <a:lnTo>
                  <a:pt x="5309" y="16026"/>
                </a:lnTo>
                <a:lnTo>
                  <a:pt x="6381" y="16050"/>
                </a:lnTo>
                <a:lnTo>
                  <a:pt x="7599" y="16075"/>
                </a:lnTo>
                <a:lnTo>
                  <a:pt x="7599" y="16075"/>
                </a:lnTo>
                <a:lnTo>
                  <a:pt x="8792" y="16050"/>
                </a:lnTo>
                <a:lnTo>
                  <a:pt x="9864" y="16026"/>
                </a:lnTo>
                <a:lnTo>
                  <a:pt x="10814" y="15977"/>
                </a:lnTo>
                <a:lnTo>
                  <a:pt x="11642" y="15928"/>
                </a:lnTo>
                <a:lnTo>
                  <a:pt x="12372" y="15831"/>
                </a:lnTo>
                <a:lnTo>
                  <a:pt x="12981" y="15758"/>
                </a:lnTo>
                <a:lnTo>
                  <a:pt x="13517" y="15661"/>
                </a:lnTo>
                <a:lnTo>
                  <a:pt x="13955" y="15563"/>
                </a:lnTo>
                <a:lnTo>
                  <a:pt x="14321" y="15490"/>
                </a:lnTo>
                <a:lnTo>
                  <a:pt x="14613" y="15393"/>
                </a:lnTo>
                <a:lnTo>
                  <a:pt x="14832" y="15295"/>
                </a:lnTo>
                <a:lnTo>
                  <a:pt x="15003" y="15222"/>
                </a:lnTo>
                <a:lnTo>
                  <a:pt x="15173" y="15125"/>
                </a:lnTo>
                <a:lnTo>
                  <a:pt x="15246" y="15076"/>
                </a:lnTo>
                <a:lnTo>
                  <a:pt x="15246" y="15076"/>
                </a:lnTo>
                <a:lnTo>
                  <a:pt x="15198" y="14613"/>
                </a:lnTo>
                <a:lnTo>
                  <a:pt x="15125" y="14175"/>
                </a:lnTo>
                <a:lnTo>
                  <a:pt x="15003" y="13761"/>
                </a:lnTo>
                <a:lnTo>
                  <a:pt x="14832" y="13371"/>
                </a:lnTo>
                <a:lnTo>
                  <a:pt x="14589" y="13006"/>
                </a:lnTo>
                <a:lnTo>
                  <a:pt x="14321" y="12665"/>
                </a:lnTo>
                <a:lnTo>
                  <a:pt x="14004" y="12373"/>
                </a:lnTo>
                <a:lnTo>
                  <a:pt x="13639" y="12080"/>
                </a:lnTo>
                <a:lnTo>
                  <a:pt x="13249" y="11813"/>
                </a:lnTo>
                <a:lnTo>
                  <a:pt x="12811" y="11593"/>
                </a:lnTo>
                <a:lnTo>
                  <a:pt x="12324" y="11374"/>
                </a:lnTo>
                <a:lnTo>
                  <a:pt x="11812" y="11204"/>
                </a:lnTo>
                <a:lnTo>
                  <a:pt x="11252" y="11033"/>
                </a:lnTo>
                <a:lnTo>
                  <a:pt x="10668" y="10911"/>
                </a:lnTo>
                <a:lnTo>
                  <a:pt x="10034" y="10790"/>
                </a:lnTo>
                <a:lnTo>
                  <a:pt x="9401" y="10717"/>
                </a:lnTo>
                <a:lnTo>
                  <a:pt x="9401" y="10717"/>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2" name="Google Shape;632;p81"/>
          <p:cNvGrpSpPr/>
          <p:nvPr/>
        </p:nvGrpSpPr>
        <p:grpSpPr>
          <a:xfrm>
            <a:off x="4872696" y="2086302"/>
            <a:ext cx="345971" cy="325505"/>
            <a:chOff x="5972700" y="2330200"/>
            <a:chExt cx="411625" cy="387275"/>
          </a:xfrm>
        </p:grpSpPr>
        <p:sp>
          <p:nvSpPr>
            <p:cNvPr id="633" name="Google Shape;633;p81"/>
            <p:cNvSpPr/>
            <p:nvPr/>
          </p:nvSpPr>
          <p:spPr>
            <a:xfrm>
              <a:off x="5972700" y="2476950"/>
              <a:ext cx="98050" cy="219825"/>
            </a:xfrm>
            <a:custGeom>
              <a:rect b="b" l="l" r="r" t="t"/>
              <a:pathLst>
                <a:path extrusionOk="0" fill="none" h="8793" w="3922">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81"/>
            <p:cNvSpPr/>
            <p:nvPr/>
          </p:nvSpPr>
          <p:spPr>
            <a:xfrm>
              <a:off x="6078025" y="2330200"/>
              <a:ext cx="306300" cy="387275"/>
            </a:xfrm>
            <a:custGeom>
              <a:rect b="b" l="l" r="r" t="t"/>
              <a:pathLst>
                <a:path extrusionOk="0" fill="none" h="15491" w="12252">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5" name="Google Shape;635;p81"/>
          <p:cNvGrpSpPr/>
          <p:nvPr/>
        </p:nvGrpSpPr>
        <p:grpSpPr>
          <a:xfrm>
            <a:off x="467993" y="2614431"/>
            <a:ext cx="109538" cy="399195"/>
            <a:chOff x="732125" y="2958550"/>
            <a:chExt cx="130325" cy="474950"/>
          </a:xfrm>
        </p:grpSpPr>
        <p:sp>
          <p:nvSpPr>
            <p:cNvPr id="636" name="Google Shape;636;p81"/>
            <p:cNvSpPr/>
            <p:nvPr/>
          </p:nvSpPr>
          <p:spPr>
            <a:xfrm>
              <a:off x="732125" y="2958550"/>
              <a:ext cx="130325" cy="474950"/>
            </a:xfrm>
            <a:custGeom>
              <a:rect b="b" l="l" r="r" t="t"/>
              <a:pathLst>
                <a:path extrusionOk="0" fill="none" h="18998" w="5213">
                  <a:moveTo>
                    <a:pt x="4336" y="14443"/>
                  </a:moveTo>
                  <a:lnTo>
                    <a:pt x="4336" y="1754"/>
                  </a:lnTo>
                  <a:lnTo>
                    <a:pt x="4336" y="1754"/>
                  </a:lnTo>
                  <a:lnTo>
                    <a:pt x="4336" y="1584"/>
                  </a:lnTo>
                  <a:lnTo>
                    <a:pt x="4311" y="1389"/>
                  </a:lnTo>
                  <a:lnTo>
                    <a:pt x="4262" y="1243"/>
                  </a:lnTo>
                  <a:lnTo>
                    <a:pt x="4214" y="1073"/>
                  </a:lnTo>
                  <a:lnTo>
                    <a:pt x="4141" y="926"/>
                  </a:lnTo>
                  <a:lnTo>
                    <a:pt x="4043" y="780"/>
                  </a:lnTo>
                  <a:lnTo>
                    <a:pt x="3946" y="634"/>
                  </a:lnTo>
                  <a:lnTo>
                    <a:pt x="3824" y="512"/>
                  </a:lnTo>
                  <a:lnTo>
                    <a:pt x="3702" y="415"/>
                  </a:lnTo>
                  <a:lnTo>
                    <a:pt x="3580" y="318"/>
                  </a:lnTo>
                  <a:lnTo>
                    <a:pt x="3434" y="220"/>
                  </a:lnTo>
                  <a:lnTo>
                    <a:pt x="3288" y="147"/>
                  </a:lnTo>
                  <a:lnTo>
                    <a:pt x="3118" y="98"/>
                  </a:lnTo>
                  <a:lnTo>
                    <a:pt x="2947" y="50"/>
                  </a:lnTo>
                  <a:lnTo>
                    <a:pt x="2777" y="25"/>
                  </a:lnTo>
                  <a:lnTo>
                    <a:pt x="2606" y="1"/>
                  </a:lnTo>
                  <a:lnTo>
                    <a:pt x="2606" y="1"/>
                  </a:lnTo>
                  <a:lnTo>
                    <a:pt x="2436" y="25"/>
                  </a:lnTo>
                  <a:lnTo>
                    <a:pt x="2265" y="50"/>
                  </a:lnTo>
                  <a:lnTo>
                    <a:pt x="2095" y="98"/>
                  </a:lnTo>
                  <a:lnTo>
                    <a:pt x="1924" y="147"/>
                  </a:lnTo>
                  <a:lnTo>
                    <a:pt x="1778" y="220"/>
                  </a:lnTo>
                  <a:lnTo>
                    <a:pt x="1632" y="318"/>
                  </a:lnTo>
                  <a:lnTo>
                    <a:pt x="1510" y="415"/>
                  </a:lnTo>
                  <a:lnTo>
                    <a:pt x="1389" y="512"/>
                  </a:lnTo>
                  <a:lnTo>
                    <a:pt x="1267" y="634"/>
                  </a:lnTo>
                  <a:lnTo>
                    <a:pt x="1169" y="780"/>
                  </a:lnTo>
                  <a:lnTo>
                    <a:pt x="1072" y="926"/>
                  </a:lnTo>
                  <a:lnTo>
                    <a:pt x="999" y="1073"/>
                  </a:lnTo>
                  <a:lnTo>
                    <a:pt x="950" y="1243"/>
                  </a:lnTo>
                  <a:lnTo>
                    <a:pt x="901" y="1389"/>
                  </a:lnTo>
                  <a:lnTo>
                    <a:pt x="877" y="1584"/>
                  </a:lnTo>
                  <a:lnTo>
                    <a:pt x="877" y="1754"/>
                  </a:lnTo>
                  <a:lnTo>
                    <a:pt x="877" y="14443"/>
                  </a:lnTo>
                  <a:lnTo>
                    <a:pt x="877" y="14443"/>
                  </a:lnTo>
                  <a:lnTo>
                    <a:pt x="682" y="14638"/>
                  </a:lnTo>
                  <a:lnTo>
                    <a:pt x="512" y="14833"/>
                  </a:lnTo>
                  <a:lnTo>
                    <a:pt x="366" y="15052"/>
                  </a:lnTo>
                  <a:lnTo>
                    <a:pt x="244" y="15296"/>
                  </a:lnTo>
                  <a:lnTo>
                    <a:pt x="146" y="15564"/>
                  </a:lnTo>
                  <a:lnTo>
                    <a:pt x="73" y="15832"/>
                  </a:lnTo>
                  <a:lnTo>
                    <a:pt x="25" y="16100"/>
                  </a:lnTo>
                  <a:lnTo>
                    <a:pt x="0" y="16392"/>
                  </a:lnTo>
                  <a:lnTo>
                    <a:pt x="0" y="16392"/>
                  </a:lnTo>
                  <a:lnTo>
                    <a:pt x="25" y="16635"/>
                  </a:lnTo>
                  <a:lnTo>
                    <a:pt x="49" y="16903"/>
                  </a:lnTo>
                  <a:lnTo>
                    <a:pt x="122" y="17147"/>
                  </a:lnTo>
                  <a:lnTo>
                    <a:pt x="195" y="17390"/>
                  </a:lnTo>
                  <a:lnTo>
                    <a:pt x="317" y="17634"/>
                  </a:lnTo>
                  <a:lnTo>
                    <a:pt x="439" y="17829"/>
                  </a:lnTo>
                  <a:lnTo>
                    <a:pt x="609" y="18048"/>
                  </a:lnTo>
                  <a:lnTo>
                    <a:pt x="755" y="18218"/>
                  </a:lnTo>
                  <a:lnTo>
                    <a:pt x="950" y="18389"/>
                  </a:lnTo>
                  <a:lnTo>
                    <a:pt x="1145" y="18535"/>
                  </a:lnTo>
                  <a:lnTo>
                    <a:pt x="1364" y="18681"/>
                  </a:lnTo>
                  <a:lnTo>
                    <a:pt x="1583" y="18779"/>
                  </a:lnTo>
                  <a:lnTo>
                    <a:pt x="1827" y="18876"/>
                  </a:lnTo>
                  <a:lnTo>
                    <a:pt x="2070" y="18925"/>
                  </a:lnTo>
                  <a:lnTo>
                    <a:pt x="2338" y="18973"/>
                  </a:lnTo>
                  <a:lnTo>
                    <a:pt x="2606" y="18998"/>
                  </a:lnTo>
                  <a:lnTo>
                    <a:pt x="2606" y="18998"/>
                  </a:lnTo>
                  <a:lnTo>
                    <a:pt x="2874" y="18973"/>
                  </a:lnTo>
                  <a:lnTo>
                    <a:pt x="3142" y="18925"/>
                  </a:lnTo>
                  <a:lnTo>
                    <a:pt x="3386" y="18876"/>
                  </a:lnTo>
                  <a:lnTo>
                    <a:pt x="3629" y="18779"/>
                  </a:lnTo>
                  <a:lnTo>
                    <a:pt x="3848" y="18681"/>
                  </a:lnTo>
                  <a:lnTo>
                    <a:pt x="4068" y="18535"/>
                  </a:lnTo>
                  <a:lnTo>
                    <a:pt x="4262" y="18389"/>
                  </a:lnTo>
                  <a:lnTo>
                    <a:pt x="4457" y="18218"/>
                  </a:lnTo>
                  <a:lnTo>
                    <a:pt x="4603" y="18048"/>
                  </a:lnTo>
                  <a:lnTo>
                    <a:pt x="4774" y="17829"/>
                  </a:lnTo>
                  <a:lnTo>
                    <a:pt x="4896" y="17634"/>
                  </a:lnTo>
                  <a:lnTo>
                    <a:pt x="5017" y="17390"/>
                  </a:lnTo>
                  <a:lnTo>
                    <a:pt x="5091" y="17147"/>
                  </a:lnTo>
                  <a:lnTo>
                    <a:pt x="5164" y="16903"/>
                  </a:lnTo>
                  <a:lnTo>
                    <a:pt x="5188" y="16635"/>
                  </a:lnTo>
                  <a:lnTo>
                    <a:pt x="5212" y="16392"/>
                  </a:lnTo>
                  <a:lnTo>
                    <a:pt x="5212" y="16392"/>
                  </a:lnTo>
                  <a:lnTo>
                    <a:pt x="5188" y="16100"/>
                  </a:lnTo>
                  <a:lnTo>
                    <a:pt x="5139" y="15832"/>
                  </a:lnTo>
                  <a:lnTo>
                    <a:pt x="5066" y="15564"/>
                  </a:lnTo>
                  <a:lnTo>
                    <a:pt x="4969" y="15296"/>
                  </a:lnTo>
                  <a:lnTo>
                    <a:pt x="4847" y="15052"/>
                  </a:lnTo>
                  <a:lnTo>
                    <a:pt x="4701" y="14833"/>
                  </a:lnTo>
                  <a:lnTo>
                    <a:pt x="4530" y="14638"/>
                  </a:lnTo>
                  <a:lnTo>
                    <a:pt x="4336" y="14443"/>
                  </a:lnTo>
                  <a:lnTo>
                    <a:pt x="4336" y="14443"/>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81"/>
            <p:cNvSpPr/>
            <p:nvPr/>
          </p:nvSpPr>
          <p:spPr>
            <a:xfrm>
              <a:off x="756475" y="3090675"/>
              <a:ext cx="81625" cy="318475"/>
            </a:xfrm>
            <a:custGeom>
              <a:rect b="b" l="l" r="r" t="t"/>
              <a:pathLst>
                <a:path extrusionOk="0" fill="none" h="12739" w="3265">
                  <a:moveTo>
                    <a:pt x="2387" y="1"/>
                  </a:moveTo>
                  <a:lnTo>
                    <a:pt x="877" y="1"/>
                  </a:lnTo>
                  <a:lnTo>
                    <a:pt x="877" y="9158"/>
                  </a:lnTo>
                  <a:lnTo>
                    <a:pt x="877" y="9158"/>
                  </a:lnTo>
                  <a:lnTo>
                    <a:pt x="853" y="9353"/>
                  </a:lnTo>
                  <a:lnTo>
                    <a:pt x="780" y="9548"/>
                  </a:lnTo>
                  <a:lnTo>
                    <a:pt x="682" y="9719"/>
                  </a:lnTo>
                  <a:lnTo>
                    <a:pt x="536" y="9889"/>
                  </a:lnTo>
                  <a:lnTo>
                    <a:pt x="536" y="9889"/>
                  </a:lnTo>
                  <a:lnTo>
                    <a:pt x="415" y="10011"/>
                  </a:lnTo>
                  <a:lnTo>
                    <a:pt x="317" y="10133"/>
                  </a:lnTo>
                  <a:lnTo>
                    <a:pt x="220" y="10279"/>
                  </a:lnTo>
                  <a:lnTo>
                    <a:pt x="147" y="10425"/>
                  </a:lnTo>
                  <a:lnTo>
                    <a:pt x="74" y="10595"/>
                  </a:lnTo>
                  <a:lnTo>
                    <a:pt x="49" y="10766"/>
                  </a:lnTo>
                  <a:lnTo>
                    <a:pt x="1" y="10936"/>
                  </a:lnTo>
                  <a:lnTo>
                    <a:pt x="1" y="11107"/>
                  </a:lnTo>
                  <a:lnTo>
                    <a:pt x="1" y="11107"/>
                  </a:lnTo>
                  <a:lnTo>
                    <a:pt x="1" y="11253"/>
                  </a:lnTo>
                  <a:lnTo>
                    <a:pt x="25" y="11423"/>
                  </a:lnTo>
                  <a:lnTo>
                    <a:pt x="74" y="11570"/>
                  </a:lnTo>
                  <a:lnTo>
                    <a:pt x="122" y="11740"/>
                  </a:lnTo>
                  <a:lnTo>
                    <a:pt x="195" y="11862"/>
                  </a:lnTo>
                  <a:lnTo>
                    <a:pt x="293" y="12008"/>
                  </a:lnTo>
                  <a:lnTo>
                    <a:pt x="366" y="12130"/>
                  </a:lnTo>
                  <a:lnTo>
                    <a:pt x="488" y="12251"/>
                  </a:lnTo>
                  <a:lnTo>
                    <a:pt x="585" y="12349"/>
                  </a:lnTo>
                  <a:lnTo>
                    <a:pt x="731" y="12446"/>
                  </a:lnTo>
                  <a:lnTo>
                    <a:pt x="853" y="12519"/>
                  </a:lnTo>
                  <a:lnTo>
                    <a:pt x="999" y="12592"/>
                  </a:lnTo>
                  <a:lnTo>
                    <a:pt x="1145" y="12666"/>
                  </a:lnTo>
                  <a:lnTo>
                    <a:pt x="1316" y="12690"/>
                  </a:lnTo>
                  <a:lnTo>
                    <a:pt x="1462" y="12714"/>
                  </a:lnTo>
                  <a:lnTo>
                    <a:pt x="1632" y="12739"/>
                  </a:lnTo>
                  <a:lnTo>
                    <a:pt x="1632" y="12739"/>
                  </a:lnTo>
                  <a:lnTo>
                    <a:pt x="1803" y="12714"/>
                  </a:lnTo>
                  <a:lnTo>
                    <a:pt x="1949" y="12690"/>
                  </a:lnTo>
                  <a:lnTo>
                    <a:pt x="2119" y="12666"/>
                  </a:lnTo>
                  <a:lnTo>
                    <a:pt x="2266" y="12592"/>
                  </a:lnTo>
                  <a:lnTo>
                    <a:pt x="2412" y="12519"/>
                  </a:lnTo>
                  <a:lnTo>
                    <a:pt x="2533" y="12446"/>
                  </a:lnTo>
                  <a:lnTo>
                    <a:pt x="2680" y="12349"/>
                  </a:lnTo>
                  <a:lnTo>
                    <a:pt x="2777" y="12251"/>
                  </a:lnTo>
                  <a:lnTo>
                    <a:pt x="2899" y="12130"/>
                  </a:lnTo>
                  <a:lnTo>
                    <a:pt x="2972" y="12008"/>
                  </a:lnTo>
                  <a:lnTo>
                    <a:pt x="3069" y="11862"/>
                  </a:lnTo>
                  <a:lnTo>
                    <a:pt x="3142" y="11740"/>
                  </a:lnTo>
                  <a:lnTo>
                    <a:pt x="3191" y="11570"/>
                  </a:lnTo>
                  <a:lnTo>
                    <a:pt x="3240" y="11423"/>
                  </a:lnTo>
                  <a:lnTo>
                    <a:pt x="3264" y="11253"/>
                  </a:lnTo>
                  <a:lnTo>
                    <a:pt x="3264" y="11107"/>
                  </a:lnTo>
                  <a:lnTo>
                    <a:pt x="3264" y="11107"/>
                  </a:lnTo>
                  <a:lnTo>
                    <a:pt x="3264" y="10936"/>
                  </a:lnTo>
                  <a:lnTo>
                    <a:pt x="3215" y="10766"/>
                  </a:lnTo>
                  <a:lnTo>
                    <a:pt x="3191" y="10595"/>
                  </a:lnTo>
                  <a:lnTo>
                    <a:pt x="3118" y="10425"/>
                  </a:lnTo>
                  <a:lnTo>
                    <a:pt x="3045" y="10279"/>
                  </a:lnTo>
                  <a:lnTo>
                    <a:pt x="2947" y="10133"/>
                  </a:lnTo>
                  <a:lnTo>
                    <a:pt x="2850" y="10011"/>
                  </a:lnTo>
                  <a:lnTo>
                    <a:pt x="2728" y="9889"/>
                  </a:lnTo>
                  <a:lnTo>
                    <a:pt x="2728" y="9889"/>
                  </a:lnTo>
                  <a:lnTo>
                    <a:pt x="2582" y="9719"/>
                  </a:lnTo>
                  <a:lnTo>
                    <a:pt x="2485" y="9548"/>
                  </a:lnTo>
                  <a:lnTo>
                    <a:pt x="2412" y="9353"/>
                  </a:lnTo>
                  <a:lnTo>
                    <a:pt x="2387" y="9158"/>
                  </a:lnTo>
                  <a:lnTo>
                    <a:pt x="2387" y="1"/>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81"/>
            <p:cNvSpPr/>
            <p:nvPr/>
          </p:nvSpPr>
          <p:spPr>
            <a:xfrm>
              <a:off x="802750" y="3129050"/>
              <a:ext cx="13425" cy="25"/>
            </a:xfrm>
            <a:custGeom>
              <a:rect b="b" l="l" r="r" t="t"/>
              <a:pathLst>
                <a:path extrusionOk="0" fill="none" h="1" w="537">
                  <a:moveTo>
                    <a:pt x="536" y="0"/>
                  </a:moveTo>
                  <a:lnTo>
                    <a:pt x="0"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81"/>
            <p:cNvSpPr/>
            <p:nvPr/>
          </p:nvSpPr>
          <p:spPr>
            <a:xfrm>
              <a:off x="802750" y="3162525"/>
              <a:ext cx="13425" cy="25"/>
            </a:xfrm>
            <a:custGeom>
              <a:rect b="b" l="l" r="r" t="t"/>
              <a:pathLst>
                <a:path extrusionOk="0" fill="none" h="1" w="537">
                  <a:moveTo>
                    <a:pt x="536" y="1"/>
                  </a:moveTo>
                  <a:lnTo>
                    <a:pt x="0"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81"/>
            <p:cNvSpPr/>
            <p:nvPr/>
          </p:nvSpPr>
          <p:spPr>
            <a:xfrm>
              <a:off x="802750" y="3196025"/>
              <a:ext cx="13425" cy="25"/>
            </a:xfrm>
            <a:custGeom>
              <a:rect b="b" l="l" r="r" t="t"/>
              <a:pathLst>
                <a:path extrusionOk="0" fill="none" h="1" w="537">
                  <a:moveTo>
                    <a:pt x="536" y="0"/>
                  </a:moveTo>
                  <a:lnTo>
                    <a:pt x="0"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81"/>
            <p:cNvSpPr/>
            <p:nvPr/>
          </p:nvSpPr>
          <p:spPr>
            <a:xfrm>
              <a:off x="802750" y="3229500"/>
              <a:ext cx="13425" cy="25"/>
            </a:xfrm>
            <a:custGeom>
              <a:rect b="b" l="l" r="r" t="t"/>
              <a:pathLst>
                <a:path extrusionOk="0" fill="none" h="1" w="537">
                  <a:moveTo>
                    <a:pt x="536" y="1"/>
                  </a:moveTo>
                  <a:lnTo>
                    <a:pt x="0"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81"/>
            <p:cNvSpPr/>
            <p:nvPr/>
          </p:nvSpPr>
          <p:spPr>
            <a:xfrm>
              <a:off x="802750" y="3263000"/>
              <a:ext cx="13425" cy="25"/>
            </a:xfrm>
            <a:custGeom>
              <a:rect b="b" l="l" r="r" t="t"/>
              <a:pathLst>
                <a:path extrusionOk="0" fill="none" h="1" w="537">
                  <a:moveTo>
                    <a:pt x="536" y="0"/>
                  </a:moveTo>
                  <a:lnTo>
                    <a:pt x="0"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81"/>
            <p:cNvSpPr/>
            <p:nvPr/>
          </p:nvSpPr>
          <p:spPr>
            <a:xfrm>
              <a:off x="802750" y="3296475"/>
              <a:ext cx="13425" cy="25"/>
            </a:xfrm>
            <a:custGeom>
              <a:rect b="b" l="l" r="r" t="t"/>
              <a:pathLst>
                <a:path extrusionOk="0" fill="none" h="1" w="537">
                  <a:moveTo>
                    <a:pt x="536" y="1"/>
                  </a:moveTo>
                  <a:lnTo>
                    <a:pt x="0"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4" name="Google Shape;644;p81"/>
          <p:cNvSpPr/>
          <p:nvPr/>
        </p:nvSpPr>
        <p:spPr>
          <a:xfrm>
            <a:off x="1484913" y="2598660"/>
            <a:ext cx="335738" cy="430924"/>
          </a:xfrm>
          <a:custGeom>
            <a:rect b="b" l="l" r="r" t="t"/>
            <a:pathLst>
              <a:path extrusionOk="0" fill="none" h="20508" w="15978">
                <a:moveTo>
                  <a:pt x="15977" y="1292"/>
                </a:moveTo>
                <a:lnTo>
                  <a:pt x="15977" y="19217"/>
                </a:lnTo>
                <a:lnTo>
                  <a:pt x="15977" y="19217"/>
                </a:lnTo>
                <a:lnTo>
                  <a:pt x="15953" y="19485"/>
                </a:lnTo>
                <a:lnTo>
                  <a:pt x="15880" y="19728"/>
                </a:lnTo>
                <a:lnTo>
                  <a:pt x="15758" y="19948"/>
                </a:lnTo>
                <a:lnTo>
                  <a:pt x="15612" y="20142"/>
                </a:lnTo>
                <a:lnTo>
                  <a:pt x="15417" y="20289"/>
                </a:lnTo>
                <a:lnTo>
                  <a:pt x="15198" y="20410"/>
                </a:lnTo>
                <a:lnTo>
                  <a:pt x="14955" y="20483"/>
                </a:lnTo>
                <a:lnTo>
                  <a:pt x="14711" y="20508"/>
                </a:lnTo>
                <a:lnTo>
                  <a:pt x="1267" y="20508"/>
                </a:lnTo>
                <a:lnTo>
                  <a:pt x="1267" y="20508"/>
                </a:lnTo>
                <a:lnTo>
                  <a:pt x="1023" y="20483"/>
                </a:lnTo>
                <a:lnTo>
                  <a:pt x="780" y="20410"/>
                </a:lnTo>
                <a:lnTo>
                  <a:pt x="561" y="20289"/>
                </a:lnTo>
                <a:lnTo>
                  <a:pt x="366" y="20142"/>
                </a:lnTo>
                <a:lnTo>
                  <a:pt x="220" y="19948"/>
                </a:lnTo>
                <a:lnTo>
                  <a:pt x="98" y="19728"/>
                </a:lnTo>
                <a:lnTo>
                  <a:pt x="25" y="19485"/>
                </a:lnTo>
                <a:lnTo>
                  <a:pt x="1" y="19217"/>
                </a:lnTo>
                <a:lnTo>
                  <a:pt x="1" y="1292"/>
                </a:lnTo>
                <a:lnTo>
                  <a:pt x="1" y="1292"/>
                </a:lnTo>
                <a:lnTo>
                  <a:pt x="25" y="1024"/>
                </a:lnTo>
                <a:lnTo>
                  <a:pt x="98" y="780"/>
                </a:lnTo>
                <a:lnTo>
                  <a:pt x="220" y="561"/>
                </a:lnTo>
                <a:lnTo>
                  <a:pt x="366" y="366"/>
                </a:lnTo>
                <a:lnTo>
                  <a:pt x="561" y="220"/>
                </a:lnTo>
                <a:lnTo>
                  <a:pt x="780" y="98"/>
                </a:lnTo>
                <a:lnTo>
                  <a:pt x="1023" y="25"/>
                </a:lnTo>
                <a:lnTo>
                  <a:pt x="1267" y="1"/>
                </a:lnTo>
                <a:lnTo>
                  <a:pt x="14711" y="1"/>
                </a:lnTo>
                <a:lnTo>
                  <a:pt x="14711" y="1"/>
                </a:lnTo>
                <a:lnTo>
                  <a:pt x="14955" y="25"/>
                </a:lnTo>
                <a:lnTo>
                  <a:pt x="15198" y="98"/>
                </a:lnTo>
                <a:lnTo>
                  <a:pt x="15417" y="220"/>
                </a:lnTo>
                <a:lnTo>
                  <a:pt x="15612" y="366"/>
                </a:lnTo>
                <a:lnTo>
                  <a:pt x="15758" y="561"/>
                </a:lnTo>
                <a:lnTo>
                  <a:pt x="15880" y="780"/>
                </a:lnTo>
                <a:lnTo>
                  <a:pt x="15953" y="1024"/>
                </a:lnTo>
                <a:lnTo>
                  <a:pt x="15977" y="1292"/>
                </a:lnTo>
                <a:lnTo>
                  <a:pt x="15977" y="1292"/>
                </a:lnTo>
                <a:close/>
                <a:moveTo>
                  <a:pt x="7989" y="19899"/>
                </a:moveTo>
                <a:lnTo>
                  <a:pt x="7989" y="19899"/>
                </a:lnTo>
                <a:lnTo>
                  <a:pt x="8159" y="19875"/>
                </a:lnTo>
                <a:lnTo>
                  <a:pt x="8306" y="19826"/>
                </a:lnTo>
                <a:lnTo>
                  <a:pt x="8452" y="19753"/>
                </a:lnTo>
                <a:lnTo>
                  <a:pt x="8574" y="19655"/>
                </a:lnTo>
                <a:lnTo>
                  <a:pt x="8671" y="19534"/>
                </a:lnTo>
                <a:lnTo>
                  <a:pt x="8744" y="19387"/>
                </a:lnTo>
                <a:lnTo>
                  <a:pt x="8793" y="19241"/>
                </a:lnTo>
                <a:lnTo>
                  <a:pt x="8817" y="19071"/>
                </a:lnTo>
                <a:lnTo>
                  <a:pt x="8817" y="19071"/>
                </a:lnTo>
                <a:lnTo>
                  <a:pt x="8793" y="18900"/>
                </a:lnTo>
                <a:lnTo>
                  <a:pt x="8744" y="18754"/>
                </a:lnTo>
                <a:lnTo>
                  <a:pt x="8671" y="18608"/>
                </a:lnTo>
                <a:lnTo>
                  <a:pt x="8574" y="18486"/>
                </a:lnTo>
                <a:lnTo>
                  <a:pt x="8452" y="18389"/>
                </a:lnTo>
                <a:lnTo>
                  <a:pt x="8306" y="18316"/>
                </a:lnTo>
                <a:lnTo>
                  <a:pt x="8159" y="18267"/>
                </a:lnTo>
                <a:lnTo>
                  <a:pt x="7989" y="18243"/>
                </a:lnTo>
                <a:lnTo>
                  <a:pt x="7989" y="18243"/>
                </a:lnTo>
                <a:lnTo>
                  <a:pt x="7819" y="18267"/>
                </a:lnTo>
                <a:lnTo>
                  <a:pt x="7672" y="18316"/>
                </a:lnTo>
                <a:lnTo>
                  <a:pt x="7526" y="18389"/>
                </a:lnTo>
                <a:lnTo>
                  <a:pt x="7404" y="18486"/>
                </a:lnTo>
                <a:lnTo>
                  <a:pt x="7307" y="18608"/>
                </a:lnTo>
                <a:lnTo>
                  <a:pt x="7234" y="18754"/>
                </a:lnTo>
                <a:lnTo>
                  <a:pt x="7185" y="18900"/>
                </a:lnTo>
                <a:lnTo>
                  <a:pt x="7161" y="19071"/>
                </a:lnTo>
                <a:lnTo>
                  <a:pt x="7161" y="19071"/>
                </a:lnTo>
                <a:lnTo>
                  <a:pt x="7185" y="19241"/>
                </a:lnTo>
                <a:lnTo>
                  <a:pt x="7234" y="19387"/>
                </a:lnTo>
                <a:lnTo>
                  <a:pt x="7307" y="19534"/>
                </a:lnTo>
                <a:lnTo>
                  <a:pt x="7404" y="19655"/>
                </a:lnTo>
                <a:lnTo>
                  <a:pt x="7526" y="19753"/>
                </a:lnTo>
                <a:lnTo>
                  <a:pt x="7672" y="19826"/>
                </a:lnTo>
                <a:lnTo>
                  <a:pt x="7819" y="19875"/>
                </a:lnTo>
                <a:lnTo>
                  <a:pt x="7989" y="19899"/>
                </a:lnTo>
                <a:lnTo>
                  <a:pt x="7989" y="19899"/>
                </a:lnTo>
                <a:close/>
                <a:moveTo>
                  <a:pt x="14394" y="1584"/>
                </a:moveTo>
                <a:lnTo>
                  <a:pt x="1584" y="1584"/>
                </a:lnTo>
                <a:lnTo>
                  <a:pt x="1584" y="17634"/>
                </a:lnTo>
                <a:lnTo>
                  <a:pt x="14394" y="17634"/>
                </a:lnTo>
                <a:lnTo>
                  <a:pt x="14394" y="1584"/>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81"/>
          <p:cNvSpPr/>
          <p:nvPr/>
        </p:nvSpPr>
        <p:spPr>
          <a:xfrm>
            <a:off x="963405" y="2598660"/>
            <a:ext cx="248746" cy="430924"/>
          </a:xfrm>
          <a:custGeom>
            <a:rect b="b" l="l" r="r" t="t"/>
            <a:pathLst>
              <a:path extrusionOk="0" fill="none" h="20508" w="11838">
                <a:moveTo>
                  <a:pt x="10547" y="1"/>
                </a:moveTo>
                <a:lnTo>
                  <a:pt x="1292" y="1"/>
                </a:lnTo>
                <a:lnTo>
                  <a:pt x="1292" y="1"/>
                </a:lnTo>
                <a:lnTo>
                  <a:pt x="1024" y="25"/>
                </a:lnTo>
                <a:lnTo>
                  <a:pt x="780" y="98"/>
                </a:lnTo>
                <a:lnTo>
                  <a:pt x="561" y="220"/>
                </a:lnTo>
                <a:lnTo>
                  <a:pt x="366" y="366"/>
                </a:lnTo>
                <a:lnTo>
                  <a:pt x="220" y="561"/>
                </a:lnTo>
                <a:lnTo>
                  <a:pt x="98" y="780"/>
                </a:lnTo>
                <a:lnTo>
                  <a:pt x="25" y="1024"/>
                </a:lnTo>
                <a:lnTo>
                  <a:pt x="1" y="1292"/>
                </a:lnTo>
                <a:lnTo>
                  <a:pt x="1" y="19217"/>
                </a:lnTo>
                <a:lnTo>
                  <a:pt x="1" y="19217"/>
                </a:lnTo>
                <a:lnTo>
                  <a:pt x="25" y="19485"/>
                </a:lnTo>
                <a:lnTo>
                  <a:pt x="98" y="19728"/>
                </a:lnTo>
                <a:lnTo>
                  <a:pt x="220" y="19948"/>
                </a:lnTo>
                <a:lnTo>
                  <a:pt x="366" y="20142"/>
                </a:lnTo>
                <a:lnTo>
                  <a:pt x="561" y="20289"/>
                </a:lnTo>
                <a:lnTo>
                  <a:pt x="780" y="20410"/>
                </a:lnTo>
                <a:lnTo>
                  <a:pt x="1024" y="20483"/>
                </a:lnTo>
                <a:lnTo>
                  <a:pt x="1292" y="20508"/>
                </a:lnTo>
                <a:lnTo>
                  <a:pt x="10547" y="20508"/>
                </a:lnTo>
                <a:lnTo>
                  <a:pt x="10547" y="20508"/>
                </a:lnTo>
                <a:lnTo>
                  <a:pt x="10814" y="20483"/>
                </a:lnTo>
                <a:lnTo>
                  <a:pt x="11058" y="20410"/>
                </a:lnTo>
                <a:lnTo>
                  <a:pt x="11277" y="20289"/>
                </a:lnTo>
                <a:lnTo>
                  <a:pt x="11472" y="20142"/>
                </a:lnTo>
                <a:lnTo>
                  <a:pt x="11618" y="19948"/>
                </a:lnTo>
                <a:lnTo>
                  <a:pt x="11740" y="19728"/>
                </a:lnTo>
                <a:lnTo>
                  <a:pt x="11813" y="19485"/>
                </a:lnTo>
                <a:lnTo>
                  <a:pt x="11837" y="19217"/>
                </a:lnTo>
                <a:lnTo>
                  <a:pt x="11837" y="1292"/>
                </a:lnTo>
                <a:lnTo>
                  <a:pt x="11837" y="1292"/>
                </a:lnTo>
                <a:lnTo>
                  <a:pt x="11813" y="1024"/>
                </a:lnTo>
                <a:lnTo>
                  <a:pt x="11740" y="780"/>
                </a:lnTo>
                <a:lnTo>
                  <a:pt x="11618" y="561"/>
                </a:lnTo>
                <a:lnTo>
                  <a:pt x="11472" y="366"/>
                </a:lnTo>
                <a:lnTo>
                  <a:pt x="11277" y="220"/>
                </a:lnTo>
                <a:lnTo>
                  <a:pt x="11058" y="98"/>
                </a:lnTo>
                <a:lnTo>
                  <a:pt x="10814" y="25"/>
                </a:lnTo>
                <a:lnTo>
                  <a:pt x="10547" y="1"/>
                </a:lnTo>
                <a:lnTo>
                  <a:pt x="10547" y="1"/>
                </a:lnTo>
                <a:close/>
                <a:moveTo>
                  <a:pt x="5554" y="975"/>
                </a:moveTo>
                <a:lnTo>
                  <a:pt x="6284" y="975"/>
                </a:lnTo>
                <a:lnTo>
                  <a:pt x="6284" y="975"/>
                </a:lnTo>
                <a:lnTo>
                  <a:pt x="6406" y="999"/>
                </a:lnTo>
                <a:lnTo>
                  <a:pt x="6479" y="1073"/>
                </a:lnTo>
                <a:lnTo>
                  <a:pt x="6552" y="1146"/>
                </a:lnTo>
                <a:lnTo>
                  <a:pt x="6577" y="1267"/>
                </a:lnTo>
                <a:lnTo>
                  <a:pt x="6577" y="1267"/>
                </a:lnTo>
                <a:lnTo>
                  <a:pt x="6552" y="1365"/>
                </a:lnTo>
                <a:lnTo>
                  <a:pt x="6479" y="1462"/>
                </a:lnTo>
                <a:lnTo>
                  <a:pt x="6406" y="1511"/>
                </a:lnTo>
                <a:lnTo>
                  <a:pt x="6284" y="1535"/>
                </a:lnTo>
                <a:lnTo>
                  <a:pt x="5554" y="1535"/>
                </a:lnTo>
                <a:lnTo>
                  <a:pt x="5554" y="1535"/>
                </a:lnTo>
                <a:lnTo>
                  <a:pt x="5432" y="1511"/>
                </a:lnTo>
                <a:lnTo>
                  <a:pt x="5359" y="1462"/>
                </a:lnTo>
                <a:lnTo>
                  <a:pt x="5286" y="1365"/>
                </a:lnTo>
                <a:lnTo>
                  <a:pt x="5262" y="1267"/>
                </a:lnTo>
                <a:lnTo>
                  <a:pt x="5262" y="1267"/>
                </a:lnTo>
                <a:lnTo>
                  <a:pt x="5286" y="1146"/>
                </a:lnTo>
                <a:lnTo>
                  <a:pt x="5359" y="1073"/>
                </a:lnTo>
                <a:lnTo>
                  <a:pt x="5432" y="999"/>
                </a:lnTo>
                <a:lnTo>
                  <a:pt x="5554" y="975"/>
                </a:lnTo>
                <a:lnTo>
                  <a:pt x="5554" y="975"/>
                </a:lnTo>
                <a:close/>
                <a:moveTo>
                  <a:pt x="5919" y="19436"/>
                </a:moveTo>
                <a:lnTo>
                  <a:pt x="5919" y="19436"/>
                </a:lnTo>
                <a:lnTo>
                  <a:pt x="5749" y="19412"/>
                </a:lnTo>
                <a:lnTo>
                  <a:pt x="5578" y="19363"/>
                </a:lnTo>
                <a:lnTo>
                  <a:pt x="5432" y="19290"/>
                </a:lnTo>
                <a:lnTo>
                  <a:pt x="5310" y="19193"/>
                </a:lnTo>
                <a:lnTo>
                  <a:pt x="5213" y="19071"/>
                </a:lnTo>
                <a:lnTo>
                  <a:pt x="5140" y="18925"/>
                </a:lnTo>
                <a:lnTo>
                  <a:pt x="5091" y="18754"/>
                </a:lnTo>
                <a:lnTo>
                  <a:pt x="5067" y="18584"/>
                </a:lnTo>
                <a:lnTo>
                  <a:pt x="5067" y="18584"/>
                </a:lnTo>
                <a:lnTo>
                  <a:pt x="5091" y="18413"/>
                </a:lnTo>
                <a:lnTo>
                  <a:pt x="5140" y="18243"/>
                </a:lnTo>
                <a:lnTo>
                  <a:pt x="5213" y="18097"/>
                </a:lnTo>
                <a:lnTo>
                  <a:pt x="5310" y="17975"/>
                </a:lnTo>
                <a:lnTo>
                  <a:pt x="5432" y="17877"/>
                </a:lnTo>
                <a:lnTo>
                  <a:pt x="5578" y="17804"/>
                </a:lnTo>
                <a:lnTo>
                  <a:pt x="5749" y="17756"/>
                </a:lnTo>
                <a:lnTo>
                  <a:pt x="5919" y="17731"/>
                </a:lnTo>
                <a:lnTo>
                  <a:pt x="5919" y="17731"/>
                </a:lnTo>
                <a:lnTo>
                  <a:pt x="6090" y="17756"/>
                </a:lnTo>
                <a:lnTo>
                  <a:pt x="6260" y="17804"/>
                </a:lnTo>
                <a:lnTo>
                  <a:pt x="6406" y="17877"/>
                </a:lnTo>
                <a:lnTo>
                  <a:pt x="6528" y="17975"/>
                </a:lnTo>
                <a:lnTo>
                  <a:pt x="6625" y="18097"/>
                </a:lnTo>
                <a:lnTo>
                  <a:pt x="6699" y="18243"/>
                </a:lnTo>
                <a:lnTo>
                  <a:pt x="6747" y="18413"/>
                </a:lnTo>
                <a:lnTo>
                  <a:pt x="6772" y="18584"/>
                </a:lnTo>
                <a:lnTo>
                  <a:pt x="6772" y="18584"/>
                </a:lnTo>
                <a:lnTo>
                  <a:pt x="6747" y="18754"/>
                </a:lnTo>
                <a:lnTo>
                  <a:pt x="6699" y="18925"/>
                </a:lnTo>
                <a:lnTo>
                  <a:pt x="6625" y="19071"/>
                </a:lnTo>
                <a:lnTo>
                  <a:pt x="6528" y="19193"/>
                </a:lnTo>
                <a:lnTo>
                  <a:pt x="6406" y="19290"/>
                </a:lnTo>
                <a:lnTo>
                  <a:pt x="6260" y="19363"/>
                </a:lnTo>
                <a:lnTo>
                  <a:pt x="6090" y="19412"/>
                </a:lnTo>
                <a:lnTo>
                  <a:pt x="5919" y="19436"/>
                </a:lnTo>
                <a:lnTo>
                  <a:pt x="5919" y="19436"/>
                </a:lnTo>
                <a:close/>
                <a:moveTo>
                  <a:pt x="10547" y="16660"/>
                </a:moveTo>
                <a:lnTo>
                  <a:pt x="1292" y="16660"/>
                </a:lnTo>
                <a:lnTo>
                  <a:pt x="1292" y="2558"/>
                </a:lnTo>
                <a:lnTo>
                  <a:pt x="10547" y="2558"/>
                </a:lnTo>
                <a:lnTo>
                  <a:pt x="10547" y="16660"/>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6" name="Google Shape;646;p81"/>
          <p:cNvGrpSpPr/>
          <p:nvPr/>
        </p:nvGrpSpPr>
        <p:grpSpPr>
          <a:xfrm>
            <a:off x="2023737" y="2627227"/>
            <a:ext cx="387933" cy="367467"/>
            <a:chOff x="2583100" y="2973775"/>
            <a:chExt cx="461550" cy="437200"/>
          </a:xfrm>
        </p:grpSpPr>
        <p:sp>
          <p:nvSpPr>
            <p:cNvPr id="647" name="Google Shape;647;p81"/>
            <p:cNvSpPr/>
            <p:nvPr/>
          </p:nvSpPr>
          <p:spPr>
            <a:xfrm>
              <a:off x="2701225" y="3315975"/>
              <a:ext cx="225300" cy="95000"/>
            </a:xfrm>
            <a:custGeom>
              <a:rect b="b" l="l" r="r" t="t"/>
              <a:pathLst>
                <a:path extrusionOk="0" fill="none" h="3800" w="9012">
                  <a:moveTo>
                    <a:pt x="2947" y="0"/>
                  </a:moveTo>
                  <a:lnTo>
                    <a:pt x="2947" y="2947"/>
                  </a:lnTo>
                  <a:lnTo>
                    <a:pt x="853" y="2947"/>
                  </a:lnTo>
                  <a:lnTo>
                    <a:pt x="853" y="2947"/>
                  </a:lnTo>
                  <a:lnTo>
                    <a:pt x="682" y="2947"/>
                  </a:lnTo>
                  <a:lnTo>
                    <a:pt x="512" y="2996"/>
                  </a:lnTo>
                  <a:lnTo>
                    <a:pt x="365" y="3093"/>
                  </a:lnTo>
                  <a:lnTo>
                    <a:pt x="244" y="3191"/>
                  </a:lnTo>
                  <a:lnTo>
                    <a:pt x="146" y="3313"/>
                  </a:lnTo>
                  <a:lnTo>
                    <a:pt x="49" y="3459"/>
                  </a:lnTo>
                  <a:lnTo>
                    <a:pt x="0" y="3629"/>
                  </a:lnTo>
                  <a:lnTo>
                    <a:pt x="0" y="3800"/>
                  </a:lnTo>
                  <a:lnTo>
                    <a:pt x="9011" y="3800"/>
                  </a:lnTo>
                  <a:lnTo>
                    <a:pt x="9011" y="3800"/>
                  </a:lnTo>
                  <a:lnTo>
                    <a:pt x="9011" y="3629"/>
                  </a:lnTo>
                  <a:lnTo>
                    <a:pt x="8963" y="3459"/>
                  </a:lnTo>
                  <a:lnTo>
                    <a:pt x="8865" y="3313"/>
                  </a:lnTo>
                  <a:lnTo>
                    <a:pt x="8768" y="3191"/>
                  </a:lnTo>
                  <a:lnTo>
                    <a:pt x="8646" y="3093"/>
                  </a:lnTo>
                  <a:lnTo>
                    <a:pt x="8500" y="2996"/>
                  </a:lnTo>
                  <a:lnTo>
                    <a:pt x="8330" y="2947"/>
                  </a:lnTo>
                  <a:lnTo>
                    <a:pt x="8159" y="2947"/>
                  </a:lnTo>
                  <a:lnTo>
                    <a:pt x="6065" y="2947"/>
                  </a:lnTo>
                  <a:lnTo>
                    <a:pt x="6065"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81"/>
            <p:cNvSpPr/>
            <p:nvPr/>
          </p:nvSpPr>
          <p:spPr>
            <a:xfrm>
              <a:off x="2583100" y="2973775"/>
              <a:ext cx="461550" cy="336125"/>
            </a:xfrm>
            <a:custGeom>
              <a:rect b="b" l="l" r="r" t="t"/>
              <a:pathLst>
                <a:path extrusionOk="0" fill="none" h="13445" w="18462">
                  <a:moveTo>
                    <a:pt x="17974" y="1"/>
                  </a:moveTo>
                  <a:lnTo>
                    <a:pt x="487" y="1"/>
                  </a:lnTo>
                  <a:lnTo>
                    <a:pt x="487" y="1"/>
                  </a:lnTo>
                  <a:lnTo>
                    <a:pt x="390" y="1"/>
                  </a:lnTo>
                  <a:lnTo>
                    <a:pt x="317" y="50"/>
                  </a:lnTo>
                  <a:lnTo>
                    <a:pt x="220" y="74"/>
                  </a:lnTo>
                  <a:lnTo>
                    <a:pt x="146" y="147"/>
                  </a:lnTo>
                  <a:lnTo>
                    <a:pt x="98" y="220"/>
                  </a:lnTo>
                  <a:lnTo>
                    <a:pt x="49" y="293"/>
                  </a:lnTo>
                  <a:lnTo>
                    <a:pt x="25" y="390"/>
                  </a:lnTo>
                  <a:lnTo>
                    <a:pt x="0" y="488"/>
                  </a:lnTo>
                  <a:lnTo>
                    <a:pt x="0" y="12958"/>
                  </a:lnTo>
                  <a:lnTo>
                    <a:pt x="0" y="12958"/>
                  </a:lnTo>
                  <a:lnTo>
                    <a:pt x="25" y="13055"/>
                  </a:lnTo>
                  <a:lnTo>
                    <a:pt x="49" y="13152"/>
                  </a:lnTo>
                  <a:lnTo>
                    <a:pt x="98" y="13226"/>
                  </a:lnTo>
                  <a:lnTo>
                    <a:pt x="146" y="13299"/>
                  </a:lnTo>
                  <a:lnTo>
                    <a:pt x="220" y="13372"/>
                  </a:lnTo>
                  <a:lnTo>
                    <a:pt x="317" y="13396"/>
                  </a:lnTo>
                  <a:lnTo>
                    <a:pt x="390" y="13445"/>
                  </a:lnTo>
                  <a:lnTo>
                    <a:pt x="487" y="13445"/>
                  </a:lnTo>
                  <a:lnTo>
                    <a:pt x="17974" y="13445"/>
                  </a:lnTo>
                  <a:lnTo>
                    <a:pt x="17974" y="13445"/>
                  </a:lnTo>
                  <a:lnTo>
                    <a:pt x="18072" y="13445"/>
                  </a:lnTo>
                  <a:lnTo>
                    <a:pt x="18145" y="13396"/>
                  </a:lnTo>
                  <a:lnTo>
                    <a:pt x="18242" y="13372"/>
                  </a:lnTo>
                  <a:lnTo>
                    <a:pt x="18315" y="13299"/>
                  </a:lnTo>
                  <a:lnTo>
                    <a:pt x="18364" y="13226"/>
                  </a:lnTo>
                  <a:lnTo>
                    <a:pt x="18413" y="13152"/>
                  </a:lnTo>
                  <a:lnTo>
                    <a:pt x="18437" y="13055"/>
                  </a:lnTo>
                  <a:lnTo>
                    <a:pt x="18461" y="12958"/>
                  </a:lnTo>
                  <a:lnTo>
                    <a:pt x="18461" y="488"/>
                  </a:lnTo>
                  <a:lnTo>
                    <a:pt x="18461" y="488"/>
                  </a:lnTo>
                  <a:lnTo>
                    <a:pt x="18437" y="390"/>
                  </a:lnTo>
                  <a:lnTo>
                    <a:pt x="18413" y="293"/>
                  </a:lnTo>
                  <a:lnTo>
                    <a:pt x="18364" y="220"/>
                  </a:lnTo>
                  <a:lnTo>
                    <a:pt x="18315" y="147"/>
                  </a:lnTo>
                  <a:lnTo>
                    <a:pt x="18242" y="74"/>
                  </a:lnTo>
                  <a:lnTo>
                    <a:pt x="18145" y="50"/>
                  </a:lnTo>
                  <a:lnTo>
                    <a:pt x="18072" y="1"/>
                  </a:lnTo>
                  <a:lnTo>
                    <a:pt x="17974" y="1"/>
                  </a:lnTo>
                  <a:lnTo>
                    <a:pt x="17974" y="1"/>
                  </a:lnTo>
                  <a:close/>
                  <a:moveTo>
                    <a:pt x="17000" y="11983"/>
                  </a:moveTo>
                  <a:lnTo>
                    <a:pt x="1462" y="11983"/>
                  </a:lnTo>
                  <a:lnTo>
                    <a:pt x="1462" y="1462"/>
                  </a:lnTo>
                  <a:lnTo>
                    <a:pt x="17000" y="1462"/>
                  </a:lnTo>
                  <a:lnTo>
                    <a:pt x="17000" y="11983"/>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9" name="Google Shape;649;p81"/>
          <p:cNvSpPr/>
          <p:nvPr/>
        </p:nvSpPr>
        <p:spPr>
          <a:xfrm>
            <a:off x="3734681" y="2636022"/>
            <a:ext cx="356204" cy="356204"/>
          </a:xfrm>
          <a:custGeom>
            <a:rect b="b" l="l" r="r" t="t"/>
            <a:pathLst>
              <a:path extrusionOk="0" fill="none" h="16952" w="16952">
                <a:moveTo>
                  <a:pt x="16173" y="7015"/>
                </a:moveTo>
                <a:lnTo>
                  <a:pt x="14419" y="6820"/>
                </a:lnTo>
                <a:lnTo>
                  <a:pt x="14419" y="6820"/>
                </a:lnTo>
                <a:lnTo>
                  <a:pt x="14322" y="6479"/>
                </a:lnTo>
                <a:lnTo>
                  <a:pt x="14175" y="6114"/>
                </a:lnTo>
                <a:lnTo>
                  <a:pt x="14029" y="5773"/>
                </a:lnTo>
                <a:lnTo>
                  <a:pt x="13859" y="5432"/>
                </a:lnTo>
                <a:lnTo>
                  <a:pt x="14955" y="4068"/>
                </a:lnTo>
                <a:lnTo>
                  <a:pt x="14955" y="4068"/>
                </a:lnTo>
                <a:lnTo>
                  <a:pt x="15028" y="3922"/>
                </a:lnTo>
                <a:lnTo>
                  <a:pt x="15077" y="3776"/>
                </a:lnTo>
                <a:lnTo>
                  <a:pt x="15125" y="3630"/>
                </a:lnTo>
                <a:lnTo>
                  <a:pt x="15125" y="3484"/>
                </a:lnTo>
                <a:lnTo>
                  <a:pt x="15101" y="3313"/>
                </a:lnTo>
                <a:lnTo>
                  <a:pt x="15052" y="3167"/>
                </a:lnTo>
                <a:lnTo>
                  <a:pt x="14979" y="3021"/>
                </a:lnTo>
                <a:lnTo>
                  <a:pt x="14882" y="2899"/>
                </a:lnTo>
                <a:lnTo>
                  <a:pt x="14054" y="2071"/>
                </a:lnTo>
                <a:lnTo>
                  <a:pt x="14054" y="2071"/>
                </a:lnTo>
                <a:lnTo>
                  <a:pt x="13932" y="1974"/>
                </a:lnTo>
                <a:lnTo>
                  <a:pt x="13786" y="1901"/>
                </a:lnTo>
                <a:lnTo>
                  <a:pt x="13640" y="1852"/>
                </a:lnTo>
                <a:lnTo>
                  <a:pt x="13469" y="1827"/>
                </a:lnTo>
                <a:lnTo>
                  <a:pt x="13323" y="1827"/>
                </a:lnTo>
                <a:lnTo>
                  <a:pt x="13177" y="1876"/>
                </a:lnTo>
                <a:lnTo>
                  <a:pt x="13031" y="1925"/>
                </a:lnTo>
                <a:lnTo>
                  <a:pt x="12885" y="2022"/>
                </a:lnTo>
                <a:lnTo>
                  <a:pt x="11521" y="3094"/>
                </a:lnTo>
                <a:lnTo>
                  <a:pt x="11521" y="3094"/>
                </a:lnTo>
                <a:lnTo>
                  <a:pt x="11180" y="2923"/>
                </a:lnTo>
                <a:lnTo>
                  <a:pt x="10839" y="2777"/>
                </a:lnTo>
                <a:lnTo>
                  <a:pt x="10473" y="2631"/>
                </a:lnTo>
                <a:lnTo>
                  <a:pt x="10133" y="2534"/>
                </a:lnTo>
                <a:lnTo>
                  <a:pt x="9938" y="780"/>
                </a:lnTo>
                <a:lnTo>
                  <a:pt x="9938" y="780"/>
                </a:lnTo>
                <a:lnTo>
                  <a:pt x="9889" y="634"/>
                </a:lnTo>
                <a:lnTo>
                  <a:pt x="9840" y="488"/>
                </a:lnTo>
                <a:lnTo>
                  <a:pt x="9743" y="342"/>
                </a:lnTo>
                <a:lnTo>
                  <a:pt x="9645" y="244"/>
                </a:lnTo>
                <a:lnTo>
                  <a:pt x="9499" y="147"/>
                </a:lnTo>
                <a:lnTo>
                  <a:pt x="9378" y="74"/>
                </a:lnTo>
                <a:lnTo>
                  <a:pt x="9231" y="25"/>
                </a:lnTo>
                <a:lnTo>
                  <a:pt x="9061" y="1"/>
                </a:lnTo>
                <a:lnTo>
                  <a:pt x="7892" y="1"/>
                </a:lnTo>
                <a:lnTo>
                  <a:pt x="7892" y="1"/>
                </a:lnTo>
                <a:lnTo>
                  <a:pt x="7721" y="25"/>
                </a:lnTo>
                <a:lnTo>
                  <a:pt x="7575" y="74"/>
                </a:lnTo>
                <a:lnTo>
                  <a:pt x="7453" y="147"/>
                </a:lnTo>
                <a:lnTo>
                  <a:pt x="7307" y="244"/>
                </a:lnTo>
                <a:lnTo>
                  <a:pt x="7210" y="342"/>
                </a:lnTo>
                <a:lnTo>
                  <a:pt x="7112" y="488"/>
                </a:lnTo>
                <a:lnTo>
                  <a:pt x="7064" y="634"/>
                </a:lnTo>
                <a:lnTo>
                  <a:pt x="7015" y="780"/>
                </a:lnTo>
                <a:lnTo>
                  <a:pt x="6820" y="2534"/>
                </a:lnTo>
                <a:lnTo>
                  <a:pt x="6820" y="2534"/>
                </a:lnTo>
                <a:lnTo>
                  <a:pt x="6479" y="2631"/>
                </a:lnTo>
                <a:lnTo>
                  <a:pt x="6114" y="2777"/>
                </a:lnTo>
                <a:lnTo>
                  <a:pt x="5773" y="2923"/>
                </a:lnTo>
                <a:lnTo>
                  <a:pt x="5432" y="3094"/>
                </a:lnTo>
                <a:lnTo>
                  <a:pt x="4068" y="2022"/>
                </a:lnTo>
                <a:lnTo>
                  <a:pt x="4068" y="2022"/>
                </a:lnTo>
                <a:lnTo>
                  <a:pt x="3922" y="1925"/>
                </a:lnTo>
                <a:lnTo>
                  <a:pt x="3776" y="1876"/>
                </a:lnTo>
                <a:lnTo>
                  <a:pt x="3630" y="1827"/>
                </a:lnTo>
                <a:lnTo>
                  <a:pt x="3484" y="1827"/>
                </a:lnTo>
                <a:lnTo>
                  <a:pt x="3313" y="1852"/>
                </a:lnTo>
                <a:lnTo>
                  <a:pt x="3167" y="1901"/>
                </a:lnTo>
                <a:lnTo>
                  <a:pt x="3021" y="1974"/>
                </a:lnTo>
                <a:lnTo>
                  <a:pt x="2899" y="2071"/>
                </a:lnTo>
                <a:lnTo>
                  <a:pt x="2071" y="2899"/>
                </a:lnTo>
                <a:lnTo>
                  <a:pt x="2071" y="2899"/>
                </a:lnTo>
                <a:lnTo>
                  <a:pt x="1974" y="3021"/>
                </a:lnTo>
                <a:lnTo>
                  <a:pt x="1901" y="3167"/>
                </a:lnTo>
                <a:lnTo>
                  <a:pt x="1852" y="3313"/>
                </a:lnTo>
                <a:lnTo>
                  <a:pt x="1827" y="3484"/>
                </a:lnTo>
                <a:lnTo>
                  <a:pt x="1827" y="3630"/>
                </a:lnTo>
                <a:lnTo>
                  <a:pt x="1876" y="3776"/>
                </a:lnTo>
                <a:lnTo>
                  <a:pt x="1925" y="3922"/>
                </a:lnTo>
                <a:lnTo>
                  <a:pt x="2022" y="4068"/>
                </a:lnTo>
                <a:lnTo>
                  <a:pt x="3094" y="5432"/>
                </a:lnTo>
                <a:lnTo>
                  <a:pt x="3094" y="5432"/>
                </a:lnTo>
                <a:lnTo>
                  <a:pt x="2923" y="5773"/>
                </a:lnTo>
                <a:lnTo>
                  <a:pt x="2777" y="6114"/>
                </a:lnTo>
                <a:lnTo>
                  <a:pt x="2631" y="6479"/>
                </a:lnTo>
                <a:lnTo>
                  <a:pt x="2534" y="6820"/>
                </a:lnTo>
                <a:lnTo>
                  <a:pt x="780" y="7015"/>
                </a:lnTo>
                <a:lnTo>
                  <a:pt x="780" y="7015"/>
                </a:lnTo>
                <a:lnTo>
                  <a:pt x="634" y="7064"/>
                </a:lnTo>
                <a:lnTo>
                  <a:pt x="488" y="7112"/>
                </a:lnTo>
                <a:lnTo>
                  <a:pt x="342" y="7210"/>
                </a:lnTo>
                <a:lnTo>
                  <a:pt x="244" y="7307"/>
                </a:lnTo>
                <a:lnTo>
                  <a:pt x="147" y="7453"/>
                </a:lnTo>
                <a:lnTo>
                  <a:pt x="74" y="7575"/>
                </a:lnTo>
                <a:lnTo>
                  <a:pt x="25" y="7721"/>
                </a:lnTo>
                <a:lnTo>
                  <a:pt x="1" y="7892"/>
                </a:lnTo>
                <a:lnTo>
                  <a:pt x="1" y="9061"/>
                </a:lnTo>
                <a:lnTo>
                  <a:pt x="1" y="9061"/>
                </a:lnTo>
                <a:lnTo>
                  <a:pt x="25" y="9231"/>
                </a:lnTo>
                <a:lnTo>
                  <a:pt x="74" y="9377"/>
                </a:lnTo>
                <a:lnTo>
                  <a:pt x="147" y="9499"/>
                </a:lnTo>
                <a:lnTo>
                  <a:pt x="244" y="9645"/>
                </a:lnTo>
                <a:lnTo>
                  <a:pt x="342" y="9743"/>
                </a:lnTo>
                <a:lnTo>
                  <a:pt x="488" y="9840"/>
                </a:lnTo>
                <a:lnTo>
                  <a:pt x="634" y="9889"/>
                </a:lnTo>
                <a:lnTo>
                  <a:pt x="780" y="9938"/>
                </a:lnTo>
                <a:lnTo>
                  <a:pt x="2534" y="10132"/>
                </a:lnTo>
                <a:lnTo>
                  <a:pt x="2534" y="10132"/>
                </a:lnTo>
                <a:lnTo>
                  <a:pt x="2631" y="10473"/>
                </a:lnTo>
                <a:lnTo>
                  <a:pt x="2777" y="10839"/>
                </a:lnTo>
                <a:lnTo>
                  <a:pt x="2923" y="11180"/>
                </a:lnTo>
                <a:lnTo>
                  <a:pt x="3094" y="11521"/>
                </a:lnTo>
                <a:lnTo>
                  <a:pt x="2022" y="12885"/>
                </a:lnTo>
                <a:lnTo>
                  <a:pt x="2022" y="12885"/>
                </a:lnTo>
                <a:lnTo>
                  <a:pt x="1925" y="13031"/>
                </a:lnTo>
                <a:lnTo>
                  <a:pt x="1876" y="13177"/>
                </a:lnTo>
                <a:lnTo>
                  <a:pt x="1827" y="13323"/>
                </a:lnTo>
                <a:lnTo>
                  <a:pt x="1827" y="13469"/>
                </a:lnTo>
                <a:lnTo>
                  <a:pt x="1852" y="13640"/>
                </a:lnTo>
                <a:lnTo>
                  <a:pt x="1901" y="13786"/>
                </a:lnTo>
                <a:lnTo>
                  <a:pt x="1974" y="13932"/>
                </a:lnTo>
                <a:lnTo>
                  <a:pt x="2071" y="14054"/>
                </a:lnTo>
                <a:lnTo>
                  <a:pt x="2899" y="14882"/>
                </a:lnTo>
                <a:lnTo>
                  <a:pt x="2899" y="14882"/>
                </a:lnTo>
                <a:lnTo>
                  <a:pt x="3021" y="14979"/>
                </a:lnTo>
                <a:lnTo>
                  <a:pt x="3167" y="15052"/>
                </a:lnTo>
                <a:lnTo>
                  <a:pt x="3313" y="15101"/>
                </a:lnTo>
                <a:lnTo>
                  <a:pt x="3484" y="15125"/>
                </a:lnTo>
                <a:lnTo>
                  <a:pt x="3630" y="15125"/>
                </a:lnTo>
                <a:lnTo>
                  <a:pt x="3776" y="15077"/>
                </a:lnTo>
                <a:lnTo>
                  <a:pt x="3922" y="15028"/>
                </a:lnTo>
                <a:lnTo>
                  <a:pt x="4068" y="14955"/>
                </a:lnTo>
                <a:lnTo>
                  <a:pt x="5432" y="13859"/>
                </a:lnTo>
                <a:lnTo>
                  <a:pt x="5432" y="13859"/>
                </a:lnTo>
                <a:lnTo>
                  <a:pt x="5773" y="14029"/>
                </a:lnTo>
                <a:lnTo>
                  <a:pt x="6114" y="14175"/>
                </a:lnTo>
                <a:lnTo>
                  <a:pt x="6479" y="14322"/>
                </a:lnTo>
                <a:lnTo>
                  <a:pt x="6820" y="14419"/>
                </a:lnTo>
                <a:lnTo>
                  <a:pt x="7015" y="16173"/>
                </a:lnTo>
                <a:lnTo>
                  <a:pt x="7015" y="16173"/>
                </a:lnTo>
                <a:lnTo>
                  <a:pt x="7064" y="16319"/>
                </a:lnTo>
                <a:lnTo>
                  <a:pt x="7112" y="16465"/>
                </a:lnTo>
                <a:lnTo>
                  <a:pt x="7210" y="16611"/>
                </a:lnTo>
                <a:lnTo>
                  <a:pt x="7307" y="16708"/>
                </a:lnTo>
                <a:lnTo>
                  <a:pt x="7453" y="16806"/>
                </a:lnTo>
                <a:lnTo>
                  <a:pt x="7575" y="16879"/>
                </a:lnTo>
                <a:lnTo>
                  <a:pt x="7721" y="16928"/>
                </a:lnTo>
                <a:lnTo>
                  <a:pt x="7892" y="16952"/>
                </a:lnTo>
                <a:lnTo>
                  <a:pt x="9061" y="16952"/>
                </a:lnTo>
                <a:lnTo>
                  <a:pt x="9061" y="16952"/>
                </a:lnTo>
                <a:lnTo>
                  <a:pt x="9231" y="16928"/>
                </a:lnTo>
                <a:lnTo>
                  <a:pt x="9378" y="16879"/>
                </a:lnTo>
                <a:lnTo>
                  <a:pt x="9499" y="16806"/>
                </a:lnTo>
                <a:lnTo>
                  <a:pt x="9645" y="16708"/>
                </a:lnTo>
                <a:lnTo>
                  <a:pt x="9743" y="16611"/>
                </a:lnTo>
                <a:lnTo>
                  <a:pt x="9840" y="16465"/>
                </a:lnTo>
                <a:lnTo>
                  <a:pt x="9889" y="16319"/>
                </a:lnTo>
                <a:lnTo>
                  <a:pt x="9938" y="16173"/>
                </a:lnTo>
                <a:lnTo>
                  <a:pt x="10133" y="14419"/>
                </a:lnTo>
                <a:lnTo>
                  <a:pt x="10133" y="14419"/>
                </a:lnTo>
                <a:lnTo>
                  <a:pt x="10473" y="14322"/>
                </a:lnTo>
                <a:lnTo>
                  <a:pt x="10839" y="14175"/>
                </a:lnTo>
                <a:lnTo>
                  <a:pt x="11180" y="14029"/>
                </a:lnTo>
                <a:lnTo>
                  <a:pt x="11521" y="13859"/>
                </a:lnTo>
                <a:lnTo>
                  <a:pt x="12885" y="14955"/>
                </a:lnTo>
                <a:lnTo>
                  <a:pt x="12885" y="14955"/>
                </a:lnTo>
                <a:lnTo>
                  <a:pt x="13031" y="15028"/>
                </a:lnTo>
                <a:lnTo>
                  <a:pt x="13177" y="15077"/>
                </a:lnTo>
                <a:lnTo>
                  <a:pt x="13323" y="15125"/>
                </a:lnTo>
                <a:lnTo>
                  <a:pt x="13469" y="15125"/>
                </a:lnTo>
                <a:lnTo>
                  <a:pt x="13640" y="15101"/>
                </a:lnTo>
                <a:lnTo>
                  <a:pt x="13786" y="15052"/>
                </a:lnTo>
                <a:lnTo>
                  <a:pt x="13932" y="14979"/>
                </a:lnTo>
                <a:lnTo>
                  <a:pt x="14054" y="14882"/>
                </a:lnTo>
                <a:lnTo>
                  <a:pt x="14882" y="14054"/>
                </a:lnTo>
                <a:lnTo>
                  <a:pt x="14882" y="14054"/>
                </a:lnTo>
                <a:lnTo>
                  <a:pt x="14979" y="13932"/>
                </a:lnTo>
                <a:lnTo>
                  <a:pt x="15052" y="13786"/>
                </a:lnTo>
                <a:lnTo>
                  <a:pt x="15101" y="13640"/>
                </a:lnTo>
                <a:lnTo>
                  <a:pt x="15125" y="13469"/>
                </a:lnTo>
                <a:lnTo>
                  <a:pt x="15125" y="13323"/>
                </a:lnTo>
                <a:lnTo>
                  <a:pt x="15077" y="13177"/>
                </a:lnTo>
                <a:lnTo>
                  <a:pt x="15028" y="13031"/>
                </a:lnTo>
                <a:lnTo>
                  <a:pt x="14955" y="12885"/>
                </a:lnTo>
                <a:lnTo>
                  <a:pt x="13859" y="11521"/>
                </a:lnTo>
                <a:lnTo>
                  <a:pt x="13859" y="11521"/>
                </a:lnTo>
                <a:lnTo>
                  <a:pt x="14029" y="11180"/>
                </a:lnTo>
                <a:lnTo>
                  <a:pt x="14175" y="10839"/>
                </a:lnTo>
                <a:lnTo>
                  <a:pt x="14322" y="10473"/>
                </a:lnTo>
                <a:lnTo>
                  <a:pt x="14419" y="10132"/>
                </a:lnTo>
                <a:lnTo>
                  <a:pt x="16173" y="9938"/>
                </a:lnTo>
                <a:lnTo>
                  <a:pt x="16173" y="9938"/>
                </a:lnTo>
                <a:lnTo>
                  <a:pt x="16319" y="9889"/>
                </a:lnTo>
                <a:lnTo>
                  <a:pt x="16465" y="9840"/>
                </a:lnTo>
                <a:lnTo>
                  <a:pt x="16611" y="9743"/>
                </a:lnTo>
                <a:lnTo>
                  <a:pt x="16708" y="9645"/>
                </a:lnTo>
                <a:lnTo>
                  <a:pt x="16806" y="9499"/>
                </a:lnTo>
                <a:lnTo>
                  <a:pt x="16879" y="9377"/>
                </a:lnTo>
                <a:lnTo>
                  <a:pt x="16928" y="9231"/>
                </a:lnTo>
                <a:lnTo>
                  <a:pt x="16952" y="9061"/>
                </a:lnTo>
                <a:lnTo>
                  <a:pt x="16952" y="7892"/>
                </a:lnTo>
                <a:lnTo>
                  <a:pt x="16952" y="7892"/>
                </a:lnTo>
                <a:lnTo>
                  <a:pt x="16928" y="7721"/>
                </a:lnTo>
                <a:lnTo>
                  <a:pt x="16879" y="7575"/>
                </a:lnTo>
                <a:lnTo>
                  <a:pt x="16806" y="7453"/>
                </a:lnTo>
                <a:lnTo>
                  <a:pt x="16708" y="7307"/>
                </a:lnTo>
                <a:lnTo>
                  <a:pt x="16611" y="7210"/>
                </a:lnTo>
                <a:lnTo>
                  <a:pt x="16465" y="7112"/>
                </a:lnTo>
                <a:lnTo>
                  <a:pt x="16319" y="7064"/>
                </a:lnTo>
                <a:lnTo>
                  <a:pt x="16173" y="7015"/>
                </a:lnTo>
                <a:lnTo>
                  <a:pt x="16173" y="7015"/>
                </a:lnTo>
                <a:close/>
                <a:moveTo>
                  <a:pt x="10425" y="10425"/>
                </a:moveTo>
                <a:lnTo>
                  <a:pt x="10425" y="10425"/>
                </a:lnTo>
                <a:lnTo>
                  <a:pt x="10206" y="10620"/>
                </a:lnTo>
                <a:lnTo>
                  <a:pt x="9986" y="10766"/>
                </a:lnTo>
                <a:lnTo>
                  <a:pt x="9767" y="10912"/>
                </a:lnTo>
                <a:lnTo>
                  <a:pt x="9524" y="11034"/>
                </a:lnTo>
                <a:lnTo>
                  <a:pt x="9256" y="11107"/>
                </a:lnTo>
                <a:lnTo>
                  <a:pt x="9012" y="11180"/>
                </a:lnTo>
                <a:lnTo>
                  <a:pt x="8744" y="11228"/>
                </a:lnTo>
                <a:lnTo>
                  <a:pt x="8476" y="11228"/>
                </a:lnTo>
                <a:lnTo>
                  <a:pt x="8208" y="11228"/>
                </a:lnTo>
                <a:lnTo>
                  <a:pt x="7941" y="11180"/>
                </a:lnTo>
                <a:lnTo>
                  <a:pt x="7697" y="11107"/>
                </a:lnTo>
                <a:lnTo>
                  <a:pt x="7429" y="11034"/>
                </a:lnTo>
                <a:lnTo>
                  <a:pt x="7186" y="10912"/>
                </a:lnTo>
                <a:lnTo>
                  <a:pt x="6966" y="10766"/>
                </a:lnTo>
                <a:lnTo>
                  <a:pt x="6747" y="10620"/>
                </a:lnTo>
                <a:lnTo>
                  <a:pt x="6528" y="10425"/>
                </a:lnTo>
                <a:lnTo>
                  <a:pt x="6528" y="10425"/>
                </a:lnTo>
                <a:lnTo>
                  <a:pt x="6333" y="10206"/>
                </a:lnTo>
                <a:lnTo>
                  <a:pt x="6187" y="9986"/>
                </a:lnTo>
                <a:lnTo>
                  <a:pt x="6041" y="9767"/>
                </a:lnTo>
                <a:lnTo>
                  <a:pt x="5919" y="9524"/>
                </a:lnTo>
                <a:lnTo>
                  <a:pt x="5846" y="9256"/>
                </a:lnTo>
                <a:lnTo>
                  <a:pt x="5773" y="9012"/>
                </a:lnTo>
                <a:lnTo>
                  <a:pt x="5724" y="8744"/>
                </a:lnTo>
                <a:lnTo>
                  <a:pt x="5724" y="8476"/>
                </a:lnTo>
                <a:lnTo>
                  <a:pt x="5724" y="8208"/>
                </a:lnTo>
                <a:lnTo>
                  <a:pt x="5773" y="7941"/>
                </a:lnTo>
                <a:lnTo>
                  <a:pt x="5846" y="7697"/>
                </a:lnTo>
                <a:lnTo>
                  <a:pt x="5919" y="7429"/>
                </a:lnTo>
                <a:lnTo>
                  <a:pt x="6041" y="7186"/>
                </a:lnTo>
                <a:lnTo>
                  <a:pt x="6187" y="6966"/>
                </a:lnTo>
                <a:lnTo>
                  <a:pt x="6333" y="6747"/>
                </a:lnTo>
                <a:lnTo>
                  <a:pt x="6528" y="6528"/>
                </a:lnTo>
                <a:lnTo>
                  <a:pt x="6528" y="6528"/>
                </a:lnTo>
                <a:lnTo>
                  <a:pt x="6747" y="6333"/>
                </a:lnTo>
                <a:lnTo>
                  <a:pt x="6966" y="6187"/>
                </a:lnTo>
                <a:lnTo>
                  <a:pt x="7186" y="6041"/>
                </a:lnTo>
                <a:lnTo>
                  <a:pt x="7429" y="5919"/>
                </a:lnTo>
                <a:lnTo>
                  <a:pt x="7697" y="5846"/>
                </a:lnTo>
                <a:lnTo>
                  <a:pt x="7941" y="5773"/>
                </a:lnTo>
                <a:lnTo>
                  <a:pt x="8208" y="5724"/>
                </a:lnTo>
                <a:lnTo>
                  <a:pt x="8476" y="5724"/>
                </a:lnTo>
                <a:lnTo>
                  <a:pt x="8744" y="5724"/>
                </a:lnTo>
                <a:lnTo>
                  <a:pt x="9012" y="5773"/>
                </a:lnTo>
                <a:lnTo>
                  <a:pt x="9256" y="5846"/>
                </a:lnTo>
                <a:lnTo>
                  <a:pt x="9524" y="5919"/>
                </a:lnTo>
                <a:lnTo>
                  <a:pt x="9767" y="6041"/>
                </a:lnTo>
                <a:lnTo>
                  <a:pt x="9986" y="6187"/>
                </a:lnTo>
                <a:lnTo>
                  <a:pt x="10206" y="6333"/>
                </a:lnTo>
                <a:lnTo>
                  <a:pt x="10425" y="6528"/>
                </a:lnTo>
                <a:lnTo>
                  <a:pt x="10425" y="6528"/>
                </a:lnTo>
                <a:lnTo>
                  <a:pt x="10620" y="6747"/>
                </a:lnTo>
                <a:lnTo>
                  <a:pt x="10766" y="6966"/>
                </a:lnTo>
                <a:lnTo>
                  <a:pt x="10912" y="7186"/>
                </a:lnTo>
                <a:lnTo>
                  <a:pt x="11034" y="7429"/>
                </a:lnTo>
                <a:lnTo>
                  <a:pt x="11107" y="7697"/>
                </a:lnTo>
                <a:lnTo>
                  <a:pt x="11180" y="7941"/>
                </a:lnTo>
                <a:lnTo>
                  <a:pt x="11228" y="8208"/>
                </a:lnTo>
                <a:lnTo>
                  <a:pt x="11228" y="8476"/>
                </a:lnTo>
                <a:lnTo>
                  <a:pt x="11228" y="8744"/>
                </a:lnTo>
                <a:lnTo>
                  <a:pt x="11180" y="9012"/>
                </a:lnTo>
                <a:lnTo>
                  <a:pt x="11107" y="9256"/>
                </a:lnTo>
                <a:lnTo>
                  <a:pt x="11034" y="9524"/>
                </a:lnTo>
                <a:lnTo>
                  <a:pt x="10912" y="9767"/>
                </a:lnTo>
                <a:lnTo>
                  <a:pt x="10766" y="9986"/>
                </a:lnTo>
                <a:lnTo>
                  <a:pt x="10620" y="10206"/>
                </a:lnTo>
                <a:lnTo>
                  <a:pt x="10425" y="10425"/>
                </a:lnTo>
                <a:lnTo>
                  <a:pt x="10425" y="10425"/>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0" name="Google Shape;650;p81"/>
          <p:cNvGrpSpPr/>
          <p:nvPr/>
        </p:nvGrpSpPr>
        <p:grpSpPr>
          <a:xfrm>
            <a:off x="4263186" y="2655384"/>
            <a:ext cx="435022" cy="323445"/>
            <a:chOff x="5247525" y="3007275"/>
            <a:chExt cx="517575" cy="384825"/>
          </a:xfrm>
        </p:grpSpPr>
        <p:sp>
          <p:nvSpPr>
            <p:cNvPr id="651" name="Google Shape;651;p81"/>
            <p:cNvSpPr/>
            <p:nvPr/>
          </p:nvSpPr>
          <p:spPr>
            <a:xfrm>
              <a:off x="5247525" y="3007275"/>
              <a:ext cx="348900" cy="348900"/>
            </a:xfrm>
            <a:custGeom>
              <a:rect b="b" l="l" r="r" t="t"/>
              <a:pathLst>
                <a:path extrusionOk="0" fill="none" h="13956" w="13956">
                  <a:moveTo>
                    <a:pt x="13323" y="5772"/>
                  </a:moveTo>
                  <a:lnTo>
                    <a:pt x="11861" y="5626"/>
                  </a:lnTo>
                  <a:lnTo>
                    <a:pt x="11861" y="5626"/>
                  </a:lnTo>
                  <a:lnTo>
                    <a:pt x="11788" y="5334"/>
                  </a:lnTo>
                  <a:lnTo>
                    <a:pt x="11667" y="5042"/>
                  </a:lnTo>
                  <a:lnTo>
                    <a:pt x="11545" y="4750"/>
                  </a:lnTo>
                  <a:lnTo>
                    <a:pt x="11399" y="4482"/>
                  </a:lnTo>
                  <a:lnTo>
                    <a:pt x="12300" y="3337"/>
                  </a:lnTo>
                  <a:lnTo>
                    <a:pt x="12300" y="3337"/>
                  </a:lnTo>
                  <a:lnTo>
                    <a:pt x="12373" y="3240"/>
                  </a:lnTo>
                  <a:lnTo>
                    <a:pt x="12422" y="3118"/>
                  </a:lnTo>
                  <a:lnTo>
                    <a:pt x="12446" y="2996"/>
                  </a:lnTo>
                  <a:lnTo>
                    <a:pt x="12446" y="2850"/>
                  </a:lnTo>
                  <a:lnTo>
                    <a:pt x="12422" y="2728"/>
                  </a:lnTo>
                  <a:lnTo>
                    <a:pt x="12397" y="2606"/>
                  </a:lnTo>
                  <a:lnTo>
                    <a:pt x="12324" y="2485"/>
                  </a:lnTo>
                  <a:lnTo>
                    <a:pt x="12251" y="2387"/>
                  </a:lnTo>
                  <a:lnTo>
                    <a:pt x="11569" y="1705"/>
                  </a:lnTo>
                  <a:lnTo>
                    <a:pt x="11569" y="1705"/>
                  </a:lnTo>
                  <a:lnTo>
                    <a:pt x="11472" y="1632"/>
                  </a:lnTo>
                  <a:lnTo>
                    <a:pt x="11350" y="1559"/>
                  </a:lnTo>
                  <a:lnTo>
                    <a:pt x="11228" y="1510"/>
                  </a:lnTo>
                  <a:lnTo>
                    <a:pt x="11106" y="1510"/>
                  </a:lnTo>
                  <a:lnTo>
                    <a:pt x="10960" y="1510"/>
                  </a:lnTo>
                  <a:lnTo>
                    <a:pt x="10838" y="1535"/>
                  </a:lnTo>
                  <a:lnTo>
                    <a:pt x="10717" y="1583"/>
                  </a:lnTo>
                  <a:lnTo>
                    <a:pt x="10619" y="1656"/>
                  </a:lnTo>
                  <a:lnTo>
                    <a:pt x="9475" y="2558"/>
                  </a:lnTo>
                  <a:lnTo>
                    <a:pt x="9475" y="2558"/>
                  </a:lnTo>
                  <a:lnTo>
                    <a:pt x="9207" y="2411"/>
                  </a:lnTo>
                  <a:lnTo>
                    <a:pt x="8914" y="2290"/>
                  </a:lnTo>
                  <a:lnTo>
                    <a:pt x="8622" y="2168"/>
                  </a:lnTo>
                  <a:lnTo>
                    <a:pt x="8330" y="2070"/>
                  </a:lnTo>
                  <a:lnTo>
                    <a:pt x="8159" y="634"/>
                  </a:lnTo>
                  <a:lnTo>
                    <a:pt x="8159" y="634"/>
                  </a:lnTo>
                  <a:lnTo>
                    <a:pt x="8135" y="512"/>
                  </a:lnTo>
                  <a:lnTo>
                    <a:pt x="8086" y="390"/>
                  </a:lnTo>
                  <a:lnTo>
                    <a:pt x="8013" y="293"/>
                  </a:lnTo>
                  <a:lnTo>
                    <a:pt x="7940" y="195"/>
                  </a:lnTo>
                  <a:lnTo>
                    <a:pt x="7818" y="122"/>
                  </a:lnTo>
                  <a:lnTo>
                    <a:pt x="7721" y="49"/>
                  </a:lnTo>
                  <a:lnTo>
                    <a:pt x="7575" y="25"/>
                  </a:lnTo>
                  <a:lnTo>
                    <a:pt x="7453" y="0"/>
                  </a:lnTo>
                  <a:lnTo>
                    <a:pt x="6479" y="0"/>
                  </a:lnTo>
                  <a:lnTo>
                    <a:pt x="6479" y="0"/>
                  </a:lnTo>
                  <a:lnTo>
                    <a:pt x="6357" y="25"/>
                  </a:lnTo>
                  <a:lnTo>
                    <a:pt x="6235" y="49"/>
                  </a:lnTo>
                  <a:lnTo>
                    <a:pt x="6114" y="122"/>
                  </a:lnTo>
                  <a:lnTo>
                    <a:pt x="6016" y="195"/>
                  </a:lnTo>
                  <a:lnTo>
                    <a:pt x="5919" y="293"/>
                  </a:lnTo>
                  <a:lnTo>
                    <a:pt x="5846" y="390"/>
                  </a:lnTo>
                  <a:lnTo>
                    <a:pt x="5797" y="512"/>
                  </a:lnTo>
                  <a:lnTo>
                    <a:pt x="5773" y="634"/>
                  </a:lnTo>
                  <a:lnTo>
                    <a:pt x="5602" y="2070"/>
                  </a:lnTo>
                  <a:lnTo>
                    <a:pt x="5602" y="2070"/>
                  </a:lnTo>
                  <a:lnTo>
                    <a:pt x="5310" y="2168"/>
                  </a:lnTo>
                  <a:lnTo>
                    <a:pt x="5018" y="2290"/>
                  </a:lnTo>
                  <a:lnTo>
                    <a:pt x="4750" y="2411"/>
                  </a:lnTo>
                  <a:lnTo>
                    <a:pt x="4482" y="2558"/>
                  </a:lnTo>
                  <a:lnTo>
                    <a:pt x="3337" y="1656"/>
                  </a:lnTo>
                  <a:lnTo>
                    <a:pt x="3337" y="1656"/>
                  </a:lnTo>
                  <a:lnTo>
                    <a:pt x="3215" y="1583"/>
                  </a:lnTo>
                  <a:lnTo>
                    <a:pt x="3094" y="1535"/>
                  </a:lnTo>
                  <a:lnTo>
                    <a:pt x="2972" y="1510"/>
                  </a:lnTo>
                  <a:lnTo>
                    <a:pt x="2850" y="1510"/>
                  </a:lnTo>
                  <a:lnTo>
                    <a:pt x="2728" y="1510"/>
                  </a:lnTo>
                  <a:lnTo>
                    <a:pt x="2582" y="1559"/>
                  </a:lnTo>
                  <a:lnTo>
                    <a:pt x="2485" y="1632"/>
                  </a:lnTo>
                  <a:lnTo>
                    <a:pt x="2387" y="1705"/>
                  </a:lnTo>
                  <a:lnTo>
                    <a:pt x="1705" y="2387"/>
                  </a:lnTo>
                  <a:lnTo>
                    <a:pt x="1705" y="2387"/>
                  </a:lnTo>
                  <a:lnTo>
                    <a:pt x="1608" y="2485"/>
                  </a:lnTo>
                  <a:lnTo>
                    <a:pt x="1559" y="2606"/>
                  </a:lnTo>
                  <a:lnTo>
                    <a:pt x="1511" y="2728"/>
                  </a:lnTo>
                  <a:lnTo>
                    <a:pt x="1486" y="2850"/>
                  </a:lnTo>
                  <a:lnTo>
                    <a:pt x="1486" y="2996"/>
                  </a:lnTo>
                  <a:lnTo>
                    <a:pt x="1511" y="3118"/>
                  </a:lnTo>
                  <a:lnTo>
                    <a:pt x="1559" y="3240"/>
                  </a:lnTo>
                  <a:lnTo>
                    <a:pt x="1632" y="3337"/>
                  </a:lnTo>
                  <a:lnTo>
                    <a:pt x="2533" y="4482"/>
                  </a:lnTo>
                  <a:lnTo>
                    <a:pt x="2533" y="4482"/>
                  </a:lnTo>
                  <a:lnTo>
                    <a:pt x="2387" y="4750"/>
                  </a:lnTo>
                  <a:lnTo>
                    <a:pt x="2266" y="5042"/>
                  </a:lnTo>
                  <a:lnTo>
                    <a:pt x="2168" y="5334"/>
                  </a:lnTo>
                  <a:lnTo>
                    <a:pt x="2071" y="5626"/>
                  </a:lnTo>
                  <a:lnTo>
                    <a:pt x="634" y="5772"/>
                  </a:lnTo>
                  <a:lnTo>
                    <a:pt x="634" y="5772"/>
                  </a:lnTo>
                  <a:lnTo>
                    <a:pt x="512" y="5821"/>
                  </a:lnTo>
                  <a:lnTo>
                    <a:pt x="390" y="5870"/>
                  </a:lnTo>
                  <a:lnTo>
                    <a:pt x="268" y="5943"/>
                  </a:lnTo>
                  <a:lnTo>
                    <a:pt x="171" y="6016"/>
                  </a:lnTo>
                  <a:lnTo>
                    <a:pt x="98" y="6138"/>
                  </a:lnTo>
                  <a:lnTo>
                    <a:pt x="49" y="6235"/>
                  </a:lnTo>
                  <a:lnTo>
                    <a:pt x="1" y="6381"/>
                  </a:lnTo>
                  <a:lnTo>
                    <a:pt x="1" y="6503"/>
                  </a:lnTo>
                  <a:lnTo>
                    <a:pt x="1" y="7453"/>
                  </a:lnTo>
                  <a:lnTo>
                    <a:pt x="1" y="7453"/>
                  </a:lnTo>
                  <a:lnTo>
                    <a:pt x="1" y="7599"/>
                  </a:lnTo>
                  <a:lnTo>
                    <a:pt x="49" y="7721"/>
                  </a:lnTo>
                  <a:lnTo>
                    <a:pt x="98" y="7843"/>
                  </a:lnTo>
                  <a:lnTo>
                    <a:pt x="171" y="7940"/>
                  </a:lnTo>
                  <a:lnTo>
                    <a:pt x="268" y="8037"/>
                  </a:lnTo>
                  <a:lnTo>
                    <a:pt x="390" y="8111"/>
                  </a:lnTo>
                  <a:lnTo>
                    <a:pt x="512" y="8159"/>
                  </a:lnTo>
                  <a:lnTo>
                    <a:pt x="634" y="8184"/>
                  </a:lnTo>
                  <a:lnTo>
                    <a:pt x="2071" y="8354"/>
                  </a:lnTo>
                  <a:lnTo>
                    <a:pt x="2071" y="8354"/>
                  </a:lnTo>
                  <a:lnTo>
                    <a:pt x="2168" y="8646"/>
                  </a:lnTo>
                  <a:lnTo>
                    <a:pt x="2266" y="8914"/>
                  </a:lnTo>
                  <a:lnTo>
                    <a:pt x="2387" y="9206"/>
                  </a:lnTo>
                  <a:lnTo>
                    <a:pt x="2533" y="9474"/>
                  </a:lnTo>
                  <a:lnTo>
                    <a:pt x="1632" y="10619"/>
                  </a:lnTo>
                  <a:lnTo>
                    <a:pt x="1632" y="10619"/>
                  </a:lnTo>
                  <a:lnTo>
                    <a:pt x="1559" y="10741"/>
                  </a:lnTo>
                  <a:lnTo>
                    <a:pt x="1511" y="10863"/>
                  </a:lnTo>
                  <a:lnTo>
                    <a:pt x="1486" y="10984"/>
                  </a:lnTo>
                  <a:lnTo>
                    <a:pt x="1486" y="11106"/>
                  </a:lnTo>
                  <a:lnTo>
                    <a:pt x="1511" y="11228"/>
                  </a:lnTo>
                  <a:lnTo>
                    <a:pt x="1559" y="11350"/>
                  </a:lnTo>
                  <a:lnTo>
                    <a:pt x="1608" y="11472"/>
                  </a:lnTo>
                  <a:lnTo>
                    <a:pt x="1705" y="11569"/>
                  </a:lnTo>
                  <a:lnTo>
                    <a:pt x="2387" y="12251"/>
                  </a:lnTo>
                  <a:lnTo>
                    <a:pt x="2387" y="12251"/>
                  </a:lnTo>
                  <a:lnTo>
                    <a:pt x="2485" y="12348"/>
                  </a:lnTo>
                  <a:lnTo>
                    <a:pt x="2582" y="12397"/>
                  </a:lnTo>
                  <a:lnTo>
                    <a:pt x="2728" y="12446"/>
                  </a:lnTo>
                  <a:lnTo>
                    <a:pt x="2850" y="12470"/>
                  </a:lnTo>
                  <a:lnTo>
                    <a:pt x="2972" y="12470"/>
                  </a:lnTo>
                  <a:lnTo>
                    <a:pt x="3094" y="12421"/>
                  </a:lnTo>
                  <a:lnTo>
                    <a:pt x="3215" y="12373"/>
                  </a:lnTo>
                  <a:lnTo>
                    <a:pt x="3337" y="12324"/>
                  </a:lnTo>
                  <a:lnTo>
                    <a:pt x="4482" y="11423"/>
                  </a:lnTo>
                  <a:lnTo>
                    <a:pt x="4482" y="11423"/>
                  </a:lnTo>
                  <a:lnTo>
                    <a:pt x="4750" y="11545"/>
                  </a:lnTo>
                  <a:lnTo>
                    <a:pt x="5018" y="11691"/>
                  </a:lnTo>
                  <a:lnTo>
                    <a:pt x="5310" y="11788"/>
                  </a:lnTo>
                  <a:lnTo>
                    <a:pt x="5602" y="11886"/>
                  </a:lnTo>
                  <a:lnTo>
                    <a:pt x="5773" y="13322"/>
                  </a:lnTo>
                  <a:lnTo>
                    <a:pt x="5773" y="13322"/>
                  </a:lnTo>
                  <a:lnTo>
                    <a:pt x="5797" y="13444"/>
                  </a:lnTo>
                  <a:lnTo>
                    <a:pt x="5846" y="13566"/>
                  </a:lnTo>
                  <a:lnTo>
                    <a:pt x="5919" y="13688"/>
                  </a:lnTo>
                  <a:lnTo>
                    <a:pt x="6016" y="13785"/>
                  </a:lnTo>
                  <a:lnTo>
                    <a:pt x="6114" y="13858"/>
                  </a:lnTo>
                  <a:lnTo>
                    <a:pt x="6235" y="13907"/>
                  </a:lnTo>
                  <a:lnTo>
                    <a:pt x="6357" y="13956"/>
                  </a:lnTo>
                  <a:lnTo>
                    <a:pt x="6479" y="13956"/>
                  </a:lnTo>
                  <a:lnTo>
                    <a:pt x="7453" y="13956"/>
                  </a:lnTo>
                  <a:lnTo>
                    <a:pt x="7453" y="13956"/>
                  </a:lnTo>
                  <a:lnTo>
                    <a:pt x="7575" y="13956"/>
                  </a:lnTo>
                  <a:lnTo>
                    <a:pt x="7721" y="13907"/>
                  </a:lnTo>
                  <a:lnTo>
                    <a:pt x="7818" y="13858"/>
                  </a:lnTo>
                  <a:lnTo>
                    <a:pt x="7940" y="13785"/>
                  </a:lnTo>
                  <a:lnTo>
                    <a:pt x="8013" y="13688"/>
                  </a:lnTo>
                  <a:lnTo>
                    <a:pt x="8086" y="13566"/>
                  </a:lnTo>
                  <a:lnTo>
                    <a:pt x="8135" y="13444"/>
                  </a:lnTo>
                  <a:lnTo>
                    <a:pt x="8159" y="13322"/>
                  </a:lnTo>
                  <a:lnTo>
                    <a:pt x="8330" y="11886"/>
                  </a:lnTo>
                  <a:lnTo>
                    <a:pt x="8330" y="11886"/>
                  </a:lnTo>
                  <a:lnTo>
                    <a:pt x="8622" y="11788"/>
                  </a:lnTo>
                  <a:lnTo>
                    <a:pt x="8914" y="11691"/>
                  </a:lnTo>
                  <a:lnTo>
                    <a:pt x="9207" y="11545"/>
                  </a:lnTo>
                  <a:lnTo>
                    <a:pt x="9475" y="11423"/>
                  </a:lnTo>
                  <a:lnTo>
                    <a:pt x="10619" y="12324"/>
                  </a:lnTo>
                  <a:lnTo>
                    <a:pt x="10619" y="12324"/>
                  </a:lnTo>
                  <a:lnTo>
                    <a:pt x="10717" y="12373"/>
                  </a:lnTo>
                  <a:lnTo>
                    <a:pt x="10838" y="12421"/>
                  </a:lnTo>
                  <a:lnTo>
                    <a:pt x="10960" y="12470"/>
                  </a:lnTo>
                  <a:lnTo>
                    <a:pt x="11106" y="12470"/>
                  </a:lnTo>
                  <a:lnTo>
                    <a:pt x="11228" y="12446"/>
                  </a:lnTo>
                  <a:lnTo>
                    <a:pt x="11350" y="12397"/>
                  </a:lnTo>
                  <a:lnTo>
                    <a:pt x="11472" y="12348"/>
                  </a:lnTo>
                  <a:lnTo>
                    <a:pt x="11569" y="12251"/>
                  </a:lnTo>
                  <a:lnTo>
                    <a:pt x="12251" y="11569"/>
                  </a:lnTo>
                  <a:lnTo>
                    <a:pt x="12251" y="11569"/>
                  </a:lnTo>
                  <a:lnTo>
                    <a:pt x="12324" y="11472"/>
                  </a:lnTo>
                  <a:lnTo>
                    <a:pt x="12397" y="11350"/>
                  </a:lnTo>
                  <a:lnTo>
                    <a:pt x="12422" y="11228"/>
                  </a:lnTo>
                  <a:lnTo>
                    <a:pt x="12446" y="11106"/>
                  </a:lnTo>
                  <a:lnTo>
                    <a:pt x="12446" y="10984"/>
                  </a:lnTo>
                  <a:lnTo>
                    <a:pt x="12422" y="10863"/>
                  </a:lnTo>
                  <a:lnTo>
                    <a:pt x="12373" y="10741"/>
                  </a:lnTo>
                  <a:lnTo>
                    <a:pt x="12300" y="10619"/>
                  </a:lnTo>
                  <a:lnTo>
                    <a:pt x="11399" y="9474"/>
                  </a:lnTo>
                  <a:lnTo>
                    <a:pt x="11399" y="9474"/>
                  </a:lnTo>
                  <a:lnTo>
                    <a:pt x="11545" y="9206"/>
                  </a:lnTo>
                  <a:lnTo>
                    <a:pt x="11667" y="8914"/>
                  </a:lnTo>
                  <a:lnTo>
                    <a:pt x="11788" y="8646"/>
                  </a:lnTo>
                  <a:lnTo>
                    <a:pt x="11861" y="8354"/>
                  </a:lnTo>
                  <a:lnTo>
                    <a:pt x="13323" y="8184"/>
                  </a:lnTo>
                  <a:lnTo>
                    <a:pt x="13323" y="8184"/>
                  </a:lnTo>
                  <a:lnTo>
                    <a:pt x="13444" y="8159"/>
                  </a:lnTo>
                  <a:lnTo>
                    <a:pt x="13566" y="8111"/>
                  </a:lnTo>
                  <a:lnTo>
                    <a:pt x="13664" y="8037"/>
                  </a:lnTo>
                  <a:lnTo>
                    <a:pt x="13761" y="7940"/>
                  </a:lnTo>
                  <a:lnTo>
                    <a:pt x="13834" y="7843"/>
                  </a:lnTo>
                  <a:lnTo>
                    <a:pt x="13907" y="7721"/>
                  </a:lnTo>
                  <a:lnTo>
                    <a:pt x="13932" y="7599"/>
                  </a:lnTo>
                  <a:lnTo>
                    <a:pt x="13956" y="7453"/>
                  </a:lnTo>
                  <a:lnTo>
                    <a:pt x="13956" y="6503"/>
                  </a:lnTo>
                  <a:lnTo>
                    <a:pt x="13956" y="6503"/>
                  </a:lnTo>
                  <a:lnTo>
                    <a:pt x="13932" y="6381"/>
                  </a:lnTo>
                  <a:lnTo>
                    <a:pt x="13907" y="6235"/>
                  </a:lnTo>
                  <a:lnTo>
                    <a:pt x="13834" y="6138"/>
                  </a:lnTo>
                  <a:lnTo>
                    <a:pt x="13761" y="6016"/>
                  </a:lnTo>
                  <a:lnTo>
                    <a:pt x="13664" y="5943"/>
                  </a:lnTo>
                  <a:lnTo>
                    <a:pt x="13566" y="5870"/>
                  </a:lnTo>
                  <a:lnTo>
                    <a:pt x="13444" y="5821"/>
                  </a:lnTo>
                  <a:lnTo>
                    <a:pt x="13323" y="5772"/>
                  </a:lnTo>
                  <a:lnTo>
                    <a:pt x="13323" y="5772"/>
                  </a:lnTo>
                  <a:close/>
                  <a:moveTo>
                    <a:pt x="8573" y="8598"/>
                  </a:moveTo>
                  <a:lnTo>
                    <a:pt x="8573" y="8598"/>
                  </a:lnTo>
                  <a:lnTo>
                    <a:pt x="8403" y="8744"/>
                  </a:lnTo>
                  <a:lnTo>
                    <a:pt x="8232" y="8890"/>
                  </a:lnTo>
                  <a:lnTo>
                    <a:pt x="8038" y="8987"/>
                  </a:lnTo>
                  <a:lnTo>
                    <a:pt x="7818" y="9085"/>
                  </a:lnTo>
                  <a:lnTo>
                    <a:pt x="7624" y="9158"/>
                  </a:lnTo>
                  <a:lnTo>
                    <a:pt x="7404" y="9206"/>
                  </a:lnTo>
                  <a:lnTo>
                    <a:pt x="7185" y="9231"/>
                  </a:lnTo>
                  <a:lnTo>
                    <a:pt x="6966" y="9255"/>
                  </a:lnTo>
                  <a:lnTo>
                    <a:pt x="6747" y="9231"/>
                  </a:lnTo>
                  <a:lnTo>
                    <a:pt x="6528" y="9206"/>
                  </a:lnTo>
                  <a:lnTo>
                    <a:pt x="6333" y="9158"/>
                  </a:lnTo>
                  <a:lnTo>
                    <a:pt x="6114" y="9085"/>
                  </a:lnTo>
                  <a:lnTo>
                    <a:pt x="5919" y="8987"/>
                  </a:lnTo>
                  <a:lnTo>
                    <a:pt x="5724" y="8890"/>
                  </a:lnTo>
                  <a:lnTo>
                    <a:pt x="5529" y="8744"/>
                  </a:lnTo>
                  <a:lnTo>
                    <a:pt x="5359" y="8598"/>
                  </a:lnTo>
                  <a:lnTo>
                    <a:pt x="5359" y="8598"/>
                  </a:lnTo>
                  <a:lnTo>
                    <a:pt x="5212" y="8427"/>
                  </a:lnTo>
                  <a:lnTo>
                    <a:pt x="5066" y="8232"/>
                  </a:lnTo>
                  <a:lnTo>
                    <a:pt x="4969" y="8037"/>
                  </a:lnTo>
                  <a:lnTo>
                    <a:pt x="4871" y="7843"/>
                  </a:lnTo>
                  <a:lnTo>
                    <a:pt x="4798" y="7623"/>
                  </a:lnTo>
                  <a:lnTo>
                    <a:pt x="4750" y="7404"/>
                  </a:lnTo>
                  <a:lnTo>
                    <a:pt x="4701" y="7209"/>
                  </a:lnTo>
                  <a:lnTo>
                    <a:pt x="4701" y="6990"/>
                  </a:lnTo>
                  <a:lnTo>
                    <a:pt x="4701" y="6771"/>
                  </a:lnTo>
                  <a:lnTo>
                    <a:pt x="4750" y="6552"/>
                  </a:lnTo>
                  <a:lnTo>
                    <a:pt x="4798" y="6333"/>
                  </a:lnTo>
                  <a:lnTo>
                    <a:pt x="4871" y="6138"/>
                  </a:lnTo>
                  <a:lnTo>
                    <a:pt x="4969" y="5919"/>
                  </a:lnTo>
                  <a:lnTo>
                    <a:pt x="5066" y="5724"/>
                  </a:lnTo>
                  <a:lnTo>
                    <a:pt x="5212" y="5553"/>
                  </a:lnTo>
                  <a:lnTo>
                    <a:pt x="5359" y="5383"/>
                  </a:lnTo>
                  <a:lnTo>
                    <a:pt x="5359" y="5383"/>
                  </a:lnTo>
                  <a:lnTo>
                    <a:pt x="5529" y="5212"/>
                  </a:lnTo>
                  <a:lnTo>
                    <a:pt x="5724" y="5091"/>
                  </a:lnTo>
                  <a:lnTo>
                    <a:pt x="5919" y="4969"/>
                  </a:lnTo>
                  <a:lnTo>
                    <a:pt x="6114" y="4871"/>
                  </a:lnTo>
                  <a:lnTo>
                    <a:pt x="6333" y="4798"/>
                  </a:lnTo>
                  <a:lnTo>
                    <a:pt x="6528" y="4750"/>
                  </a:lnTo>
                  <a:lnTo>
                    <a:pt x="6747" y="4725"/>
                  </a:lnTo>
                  <a:lnTo>
                    <a:pt x="6966" y="4701"/>
                  </a:lnTo>
                  <a:lnTo>
                    <a:pt x="7185" y="4725"/>
                  </a:lnTo>
                  <a:lnTo>
                    <a:pt x="7404" y="4750"/>
                  </a:lnTo>
                  <a:lnTo>
                    <a:pt x="7624" y="4798"/>
                  </a:lnTo>
                  <a:lnTo>
                    <a:pt x="7818" y="4871"/>
                  </a:lnTo>
                  <a:lnTo>
                    <a:pt x="8038" y="4969"/>
                  </a:lnTo>
                  <a:lnTo>
                    <a:pt x="8232" y="5091"/>
                  </a:lnTo>
                  <a:lnTo>
                    <a:pt x="8403" y="5212"/>
                  </a:lnTo>
                  <a:lnTo>
                    <a:pt x="8573" y="5383"/>
                  </a:lnTo>
                  <a:lnTo>
                    <a:pt x="8573" y="5383"/>
                  </a:lnTo>
                  <a:lnTo>
                    <a:pt x="8744" y="5553"/>
                  </a:lnTo>
                  <a:lnTo>
                    <a:pt x="8866" y="5724"/>
                  </a:lnTo>
                  <a:lnTo>
                    <a:pt x="8987" y="5919"/>
                  </a:lnTo>
                  <a:lnTo>
                    <a:pt x="9085" y="6138"/>
                  </a:lnTo>
                  <a:lnTo>
                    <a:pt x="9158" y="6333"/>
                  </a:lnTo>
                  <a:lnTo>
                    <a:pt x="9207" y="6552"/>
                  </a:lnTo>
                  <a:lnTo>
                    <a:pt x="9231" y="6771"/>
                  </a:lnTo>
                  <a:lnTo>
                    <a:pt x="9231" y="6990"/>
                  </a:lnTo>
                  <a:lnTo>
                    <a:pt x="9231" y="7209"/>
                  </a:lnTo>
                  <a:lnTo>
                    <a:pt x="9207" y="7404"/>
                  </a:lnTo>
                  <a:lnTo>
                    <a:pt x="9158" y="7623"/>
                  </a:lnTo>
                  <a:lnTo>
                    <a:pt x="9085" y="7843"/>
                  </a:lnTo>
                  <a:lnTo>
                    <a:pt x="8987" y="8037"/>
                  </a:lnTo>
                  <a:lnTo>
                    <a:pt x="8866" y="8232"/>
                  </a:lnTo>
                  <a:lnTo>
                    <a:pt x="8744" y="8427"/>
                  </a:lnTo>
                  <a:lnTo>
                    <a:pt x="8573" y="8598"/>
                  </a:lnTo>
                  <a:lnTo>
                    <a:pt x="8573" y="8598"/>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81"/>
            <p:cNvSpPr/>
            <p:nvPr/>
          </p:nvSpPr>
          <p:spPr>
            <a:xfrm>
              <a:off x="5566575" y="3193575"/>
              <a:ext cx="198525" cy="198525"/>
            </a:xfrm>
            <a:custGeom>
              <a:rect b="b" l="l" r="r" t="t"/>
              <a:pathLst>
                <a:path extrusionOk="0" fill="none" h="7941" w="7941">
                  <a:moveTo>
                    <a:pt x="7258" y="2144"/>
                  </a:moveTo>
                  <a:lnTo>
                    <a:pt x="6138" y="2388"/>
                  </a:lnTo>
                  <a:lnTo>
                    <a:pt x="6138" y="2388"/>
                  </a:lnTo>
                  <a:lnTo>
                    <a:pt x="6016" y="2217"/>
                  </a:lnTo>
                  <a:lnTo>
                    <a:pt x="5870" y="2071"/>
                  </a:lnTo>
                  <a:lnTo>
                    <a:pt x="6260" y="975"/>
                  </a:lnTo>
                  <a:lnTo>
                    <a:pt x="6260" y="975"/>
                  </a:lnTo>
                  <a:lnTo>
                    <a:pt x="6284" y="902"/>
                  </a:lnTo>
                  <a:lnTo>
                    <a:pt x="6284" y="829"/>
                  </a:lnTo>
                  <a:lnTo>
                    <a:pt x="6260" y="683"/>
                  </a:lnTo>
                  <a:lnTo>
                    <a:pt x="6162" y="561"/>
                  </a:lnTo>
                  <a:lnTo>
                    <a:pt x="6114" y="488"/>
                  </a:lnTo>
                  <a:lnTo>
                    <a:pt x="6065" y="464"/>
                  </a:lnTo>
                  <a:lnTo>
                    <a:pt x="5553" y="196"/>
                  </a:lnTo>
                  <a:lnTo>
                    <a:pt x="5553" y="196"/>
                  </a:lnTo>
                  <a:lnTo>
                    <a:pt x="5480" y="171"/>
                  </a:lnTo>
                  <a:lnTo>
                    <a:pt x="5407" y="171"/>
                  </a:lnTo>
                  <a:lnTo>
                    <a:pt x="5261" y="171"/>
                  </a:lnTo>
                  <a:lnTo>
                    <a:pt x="5115" y="244"/>
                  </a:lnTo>
                  <a:lnTo>
                    <a:pt x="5066" y="293"/>
                  </a:lnTo>
                  <a:lnTo>
                    <a:pt x="5018" y="342"/>
                  </a:lnTo>
                  <a:lnTo>
                    <a:pt x="4384" y="1316"/>
                  </a:lnTo>
                  <a:lnTo>
                    <a:pt x="4384" y="1316"/>
                  </a:lnTo>
                  <a:lnTo>
                    <a:pt x="4165" y="1292"/>
                  </a:lnTo>
                  <a:lnTo>
                    <a:pt x="3970" y="1292"/>
                  </a:lnTo>
                  <a:lnTo>
                    <a:pt x="3483" y="244"/>
                  </a:lnTo>
                  <a:lnTo>
                    <a:pt x="3483" y="244"/>
                  </a:lnTo>
                  <a:lnTo>
                    <a:pt x="3435" y="171"/>
                  </a:lnTo>
                  <a:lnTo>
                    <a:pt x="3386" y="123"/>
                  </a:lnTo>
                  <a:lnTo>
                    <a:pt x="3264" y="50"/>
                  </a:lnTo>
                  <a:lnTo>
                    <a:pt x="3118" y="1"/>
                  </a:lnTo>
                  <a:lnTo>
                    <a:pt x="3045" y="1"/>
                  </a:lnTo>
                  <a:lnTo>
                    <a:pt x="2972" y="25"/>
                  </a:lnTo>
                  <a:lnTo>
                    <a:pt x="2436" y="196"/>
                  </a:lnTo>
                  <a:lnTo>
                    <a:pt x="2436" y="196"/>
                  </a:lnTo>
                  <a:lnTo>
                    <a:pt x="2363" y="220"/>
                  </a:lnTo>
                  <a:lnTo>
                    <a:pt x="2290" y="269"/>
                  </a:lnTo>
                  <a:lnTo>
                    <a:pt x="2192" y="391"/>
                  </a:lnTo>
                  <a:lnTo>
                    <a:pt x="2144" y="537"/>
                  </a:lnTo>
                  <a:lnTo>
                    <a:pt x="2144" y="610"/>
                  </a:lnTo>
                  <a:lnTo>
                    <a:pt x="2144" y="683"/>
                  </a:lnTo>
                  <a:lnTo>
                    <a:pt x="2387" y="1828"/>
                  </a:lnTo>
                  <a:lnTo>
                    <a:pt x="2387" y="1828"/>
                  </a:lnTo>
                  <a:lnTo>
                    <a:pt x="2217" y="1949"/>
                  </a:lnTo>
                  <a:lnTo>
                    <a:pt x="2071" y="2095"/>
                  </a:lnTo>
                  <a:lnTo>
                    <a:pt x="999" y="1681"/>
                  </a:lnTo>
                  <a:lnTo>
                    <a:pt x="999" y="1681"/>
                  </a:lnTo>
                  <a:lnTo>
                    <a:pt x="926" y="1681"/>
                  </a:lnTo>
                  <a:lnTo>
                    <a:pt x="829" y="1657"/>
                  </a:lnTo>
                  <a:lnTo>
                    <a:pt x="682" y="1706"/>
                  </a:lnTo>
                  <a:lnTo>
                    <a:pt x="561" y="1779"/>
                  </a:lnTo>
                  <a:lnTo>
                    <a:pt x="512" y="1828"/>
                  </a:lnTo>
                  <a:lnTo>
                    <a:pt x="463" y="1901"/>
                  </a:lnTo>
                  <a:lnTo>
                    <a:pt x="220" y="2388"/>
                  </a:lnTo>
                  <a:lnTo>
                    <a:pt x="220" y="2388"/>
                  </a:lnTo>
                  <a:lnTo>
                    <a:pt x="195" y="2461"/>
                  </a:lnTo>
                  <a:lnTo>
                    <a:pt x="171" y="2534"/>
                  </a:lnTo>
                  <a:lnTo>
                    <a:pt x="195" y="2704"/>
                  </a:lnTo>
                  <a:lnTo>
                    <a:pt x="244" y="2826"/>
                  </a:lnTo>
                  <a:lnTo>
                    <a:pt x="293" y="2899"/>
                  </a:lnTo>
                  <a:lnTo>
                    <a:pt x="366" y="2948"/>
                  </a:lnTo>
                  <a:lnTo>
                    <a:pt x="1340" y="3581"/>
                  </a:lnTo>
                  <a:lnTo>
                    <a:pt x="1340" y="3581"/>
                  </a:lnTo>
                  <a:lnTo>
                    <a:pt x="1316" y="3776"/>
                  </a:lnTo>
                  <a:lnTo>
                    <a:pt x="1291" y="3995"/>
                  </a:lnTo>
                  <a:lnTo>
                    <a:pt x="244" y="4482"/>
                  </a:lnTo>
                  <a:lnTo>
                    <a:pt x="244" y="4482"/>
                  </a:lnTo>
                  <a:lnTo>
                    <a:pt x="195" y="4507"/>
                  </a:lnTo>
                  <a:lnTo>
                    <a:pt x="122" y="4555"/>
                  </a:lnTo>
                  <a:lnTo>
                    <a:pt x="49" y="4701"/>
                  </a:lnTo>
                  <a:lnTo>
                    <a:pt x="0" y="4848"/>
                  </a:lnTo>
                  <a:lnTo>
                    <a:pt x="25" y="4921"/>
                  </a:lnTo>
                  <a:lnTo>
                    <a:pt x="25" y="4994"/>
                  </a:lnTo>
                  <a:lnTo>
                    <a:pt x="220" y="5530"/>
                  </a:lnTo>
                  <a:lnTo>
                    <a:pt x="220" y="5530"/>
                  </a:lnTo>
                  <a:lnTo>
                    <a:pt x="244" y="5578"/>
                  </a:lnTo>
                  <a:lnTo>
                    <a:pt x="293" y="5651"/>
                  </a:lnTo>
                  <a:lnTo>
                    <a:pt x="390" y="5749"/>
                  </a:lnTo>
                  <a:lnTo>
                    <a:pt x="536" y="5797"/>
                  </a:lnTo>
                  <a:lnTo>
                    <a:pt x="609" y="5797"/>
                  </a:lnTo>
                  <a:lnTo>
                    <a:pt x="682" y="5797"/>
                  </a:lnTo>
                  <a:lnTo>
                    <a:pt x="1827" y="5554"/>
                  </a:lnTo>
                  <a:lnTo>
                    <a:pt x="1827" y="5554"/>
                  </a:lnTo>
                  <a:lnTo>
                    <a:pt x="1949" y="5724"/>
                  </a:lnTo>
                  <a:lnTo>
                    <a:pt x="2095" y="5870"/>
                  </a:lnTo>
                  <a:lnTo>
                    <a:pt x="1705" y="6966"/>
                  </a:lnTo>
                  <a:lnTo>
                    <a:pt x="1705" y="6966"/>
                  </a:lnTo>
                  <a:lnTo>
                    <a:pt x="1681" y="7040"/>
                  </a:lnTo>
                  <a:lnTo>
                    <a:pt x="1681" y="7113"/>
                  </a:lnTo>
                  <a:lnTo>
                    <a:pt x="1705" y="7259"/>
                  </a:lnTo>
                  <a:lnTo>
                    <a:pt x="1778" y="7380"/>
                  </a:lnTo>
                  <a:lnTo>
                    <a:pt x="1851" y="7429"/>
                  </a:lnTo>
                  <a:lnTo>
                    <a:pt x="1900" y="7478"/>
                  </a:lnTo>
                  <a:lnTo>
                    <a:pt x="2412" y="7721"/>
                  </a:lnTo>
                  <a:lnTo>
                    <a:pt x="2412" y="7721"/>
                  </a:lnTo>
                  <a:lnTo>
                    <a:pt x="2485" y="7770"/>
                  </a:lnTo>
                  <a:lnTo>
                    <a:pt x="2558" y="7770"/>
                  </a:lnTo>
                  <a:lnTo>
                    <a:pt x="2704" y="7770"/>
                  </a:lnTo>
                  <a:lnTo>
                    <a:pt x="2850" y="7697"/>
                  </a:lnTo>
                  <a:lnTo>
                    <a:pt x="2899" y="7648"/>
                  </a:lnTo>
                  <a:lnTo>
                    <a:pt x="2947" y="7600"/>
                  </a:lnTo>
                  <a:lnTo>
                    <a:pt x="3581" y="6625"/>
                  </a:lnTo>
                  <a:lnTo>
                    <a:pt x="3581" y="6625"/>
                  </a:lnTo>
                  <a:lnTo>
                    <a:pt x="3800" y="6650"/>
                  </a:lnTo>
                  <a:lnTo>
                    <a:pt x="3995" y="6650"/>
                  </a:lnTo>
                  <a:lnTo>
                    <a:pt x="4482" y="7697"/>
                  </a:lnTo>
                  <a:lnTo>
                    <a:pt x="4482" y="7697"/>
                  </a:lnTo>
                  <a:lnTo>
                    <a:pt x="4531" y="7770"/>
                  </a:lnTo>
                  <a:lnTo>
                    <a:pt x="4579" y="7819"/>
                  </a:lnTo>
                  <a:lnTo>
                    <a:pt x="4701" y="7892"/>
                  </a:lnTo>
                  <a:lnTo>
                    <a:pt x="4847" y="7941"/>
                  </a:lnTo>
                  <a:lnTo>
                    <a:pt x="4920" y="7941"/>
                  </a:lnTo>
                  <a:lnTo>
                    <a:pt x="4993" y="7916"/>
                  </a:lnTo>
                  <a:lnTo>
                    <a:pt x="5529" y="7746"/>
                  </a:lnTo>
                  <a:lnTo>
                    <a:pt x="5529" y="7746"/>
                  </a:lnTo>
                  <a:lnTo>
                    <a:pt x="5602" y="7721"/>
                  </a:lnTo>
                  <a:lnTo>
                    <a:pt x="5651" y="7673"/>
                  </a:lnTo>
                  <a:lnTo>
                    <a:pt x="5748" y="7551"/>
                  </a:lnTo>
                  <a:lnTo>
                    <a:pt x="5821" y="7405"/>
                  </a:lnTo>
                  <a:lnTo>
                    <a:pt x="5821" y="7332"/>
                  </a:lnTo>
                  <a:lnTo>
                    <a:pt x="5821" y="7259"/>
                  </a:lnTo>
                  <a:lnTo>
                    <a:pt x="5578" y="6114"/>
                  </a:lnTo>
                  <a:lnTo>
                    <a:pt x="5578" y="6114"/>
                  </a:lnTo>
                  <a:lnTo>
                    <a:pt x="5724" y="5992"/>
                  </a:lnTo>
                  <a:lnTo>
                    <a:pt x="5894" y="5846"/>
                  </a:lnTo>
                  <a:lnTo>
                    <a:pt x="6966" y="6260"/>
                  </a:lnTo>
                  <a:lnTo>
                    <a:pt x="6966" y="6260"/>
                  </a:lnTo>
                  <a:lnTo>
                    <a:pt x="7039" y="6260"/>
                  </a:lnTo>
                  <a:lnTo>
                    <a:pt x="7112" y="6285"/>
                  </a:lnTo>
                  <a:lnTo>
                    <a:pt x="7258" y="6236"/>
                  </a:lnTo>
                  <a:lnTo>
                    <a:pt x="7404" y="6163"/>
                  </a:lnTo>
                  <a:lnTo>
                    <a:pt x="7453" y="6114"/>
                  </a:lnTo>
                  <a:lnTo>
                    <a:pt x="7502" y="6041"/>
                  </a:lnTo>
                  <a:lnTo>
                    <a:pt x="7745" y="5530"/>
                  </a:lnTo>
                  <a:lnTo>
                    <a:pt x="7745" y="5530"/>
                  </a:lnTo>
                  <a:lnTo>
                    <a:pt x="7770" y="5481"/>
                  </a:lnTo>
                  <a:lnTo>
                    <a:pt x="7794" y="5383"/>
                  </a:lnTo>
                  <a:lnTo>
                    <a:pt x="7770" y="5237"/>
                  </a:lnTo>
                  <a:lnTo>
                    <a:pt x="7697" y="5115"/>
                  </a:lnTo>
                  <a:lnTo>
                    <a:pt x="7648" y="5042"/>
                  </a:lnTo>
                  <a:lnTo>
                    <a:pt x="7599" y="4994"/>
                  </a:lnTo>
                  <a:lnTo>
                    <a:pt x="6625" y="4360"/>
                  </a:lnTo>
                  <a:lnTo>
                    <a:pt x="6625" y="4360"/>
                  </a:lnTo>
                  <a:lnTo>
                    <a:pt x="6649" y="4166"/>
                  </a:lnTo>
                  <a:lnTo>
                    <a:pt x="6649" y="3946"/>
                  </a:lnTo>
                  <a:lnTo>
                    <a:pt x="7697" y="3459"/>
                  </a:lnTo>
                  <a:lnTo>
                    <a:pt x="7697" y="3459"/>
                  </a:lnTo>
                  <a:lnTo>
                    <a:pt x="7770" y="3435"/>
                  </a:lnTo>
                  <a:lnTo>
                    <a:pt x="7843" y="3386"/>
                  </a:lnTo>
                  <a:lnTo>
                    <a:pt x="7916" y="3240"/>
                  </a:lnTo>
                  <a:lnTo>
                    <a:pt x="7940" y="3094"/>
                  </a:lnTo>
                  <a:lnTo>
                    <a:pt x="7940" y="3021"/>
                  </a:lnTo>
                  <a:lnTo>
                    <a:pt x="7940" y="2948"/>
                  </a:lnTo>
                  <a:lnTo>
                    <a:pt x="7745" y="2412"/>
                  </a:lnTo>
                  <a:lnTo>
                    <a:pt x="7745" y="2412"/>
                  </a:lnTo>
                  <a:lnTo>
                    <a:pt x="7721" y="2339"/>
                  </a:lnTo>
                  <a:lnTo>
                    <a:pt x="7672" y="2290"/>
                  </a:lnTo>
                  <a:lnTo>
                    <a:pt x="7551" y="2193"/>
                  </a:lnTo>
                  <a:lnTo>
                    <a:pt x="7429" y="2144"/>
                  </a:lnTo>
                  <a:lnTo>
                    <a:pt x="7356" y="2144"/>
                  </a:lnTo>
                  <a:lnTo>
                    <a:pt x="7258" y="2144"/>
                  </a:lnTo>
                  <a:lnTo>
                    <a:pt x="7258" y="2144"/>
                  </a:lnTo>
                  <a:close/>
                  <a:moveTo>
                    <a:pt x="5480" y="4726"/>
                  </a:moveTo>
                  <a:lnTo>
                    <a:pt x="5480" y="4726"/>
                  </a:lnTo>
                  <a:lnTo>
                    <a:pt x="5383" y="4872"/>
                  </a:lnTo>
                  <a:lnTo>
                    <a:pt x="5286" y="4994"/>
                  </a:lnTo>
                  <a:lnTo>
                    <a:pt x="5188" y="5140"/>
                  </a:lnTo>
                  <a:lnTo>
                    <a:pt x="5066" y="5237"/>
                  </a:lnTo>
                  <a:lnTo>
                    <a:pt x="4945" y="5335"/>
                  </a:lnTo>
                  <a:lnTo>
                    <a:pt x="4798" y="5432"/>
                  </a:lnTo>
                  <a:lnTo>
                    <a:pt x="4652" y="5505"/>
                  </a:lnTo>
                  <a:lnTo>
                    <a:pt x="4506" y="5554"/>
                  </a:lnTo>
                  <a:lnTo>
                    <a:pt x="4360" y="5603"/>
                  </a:lnTo>
                  <a:lnTo>
                    <a:pt x="4190" y="5627"/>
                  </a:lnTo>
                  <a:lnTo>
                    <a:pt x="4043" y="5651"/>
                  </a:lnTo>
                  <a:lnTo>
                    <a:pt x="3873" y="5627"/>
                  </a:lnTo>
                  <a:lnTo>
                    <a:pt x="3702" y="5627"/>
                  </a:lnTo>
                  <a:lnTo>
                    <a:pt x="3556" y="5578"/>
                  </a:lnTo>
                  <a:lnTo>
                    <a:pt x="3386" y="5530"/>
                  </a:lnTo>
                  <a:lnTo>
                    <a:pt x="3240" y="5456"/>
                  </a:lnTo>
                  <a:lnTo>
                    <a:pt x="3240" y="5456"/>
                  </a:lnTo>
                  <a:lnTo>
                    <a:pt x="3094" y="5383"/>
                  </a:lnTo>
                  <a:lnTo>
                    <a:pt x="2947" y="5286"/>
                  </a:lnTo>
                  <a:lnTo>
                    <a:pt x="2826" y="5164"/>
                  </a:lnTo>
                  <a:lnTo>
                    <a:pt x="2704" y="5067"/>
                  </a:lnTo>
                  <a:lnTo>
                    <a:pt x="2606" y="4921"/>
                  </a:lnTo>
                  <a:lnTo>
                    <a:pt x="2533" y="4799"/>
                  </a:lnTo>
                  <a:lnTo>
                    <a:pt x="2460" y="4653"/>
                  </a:lnTo>
                  <a:lnTo>
                    <a:pt x="2387" y="4507"/>
                  </a:lnTo>
                  <a:lnTo>
                    <a:pt x="2363" y="4336"/>
                  </a:lnTo>
                  <a:lnTo>
                    <a:pt x="2314" y="4190"/>
                  </a:lnTo>
                  <a:lnTo>
                    <a:pt x="2314" y="4020"/>
                  </a:lnTo>
                  <a:lnTo>
                    <a:pt x="2314" y="3873"/>
                  </a:lnTo>
                  <a:lnTo>
                    <a:pt x="2339" y="3703"/>
                  </a:lnTo>
                  <a:lnTo>
                    <a:pt x="2363" y="3532"/>
                  </a:lnTo>
                  <a:lnTo>
                    <a:pt x="2412" y="3386"/>
                  </a:lnTo>
                  <a:lnTo>
                    <a:pt x="2485" y="3216"/>
                  </a:lnTo>
                  <a:lnTo>
                    <a:pt x="2485" y="3216"/>
                  </a:lnTo>
                  <a:lnTo>
                    <a:pt x="2582" y="3070"/>
                  </a:lnTo>
                  <a:lnTo>
                    <a:pt x="2680" y="2948"/>
                  </a:lnTo>
                  <a:lnTo>
                    <a:pt x="2777" y="2802"/>
                  </a:lnTo>
                  <a:lnTo>
                    <a:pt x="2899" y="2704"/>
                  </a:lnTo>
                  <a:lnTo>
                    <a:pt x="3020" y="2607"/>
                  </a:lnTo>
                  <a:lnTo>
                    <a:pt x="3167" y="2509"/>
                  </a:lnTo>
                  <a:lnTo>
                    <a:pt x="3313" y="2436"/>
                  </a:lnTo>
                  <a:lnTo>
                    <a:pt x="3459" y="2388"/>
                  </a:lnTo>
                  <a:lnTo>
                    <a:pt x="3605" y="2339"/>
                  </a:lnTo>
                  <a:lnTo>
                    <a:pt x="3775" y="2315"/>
                  </a:lnTo>
                  <a:lnTo>
                    <a:pt x="3922" y="2290"/>
                  </a:lnTo>
                  <a:lnTo>
                    <a:pt x="4092" y="2315"/>
                  </a:lnTo>
                  <a:lnTo>
                    <a:pt x="4263" y="2315"/>
                  </a:lnTo>
                  <a:lnTo>
                    <a:pt x="4409" y="2363"/>
                  </a:lnTo>
                  <a:lnTo>
                    <a:pt x="4579" y="2412"/>
                  </a:lnTo>
                  <a:lnTo>
                    <a:pt x="4725" y="2485"/>
                  </a:lnTo>
                  <a:lnTo>
                    <a:pt x="4725" y="2485"/>
                  </a:lnTo>
                  <a:lnTo>
                    <a:pt x="4871" y="2558"/>
                  </a:lnTo>
                  <a:lnTo>
                    <a:pt x="5018" y="2656"/>
                  </a:lnTo>
                  <a:lnTo>
                    <a:pt x="5139" y="2777"/>
                  </a:lnTo>
                  <a:lnTo>
                    <a:pt x="5261" y="2875"/>
                  </a:lnTo>
                  <a:lnTo>
                    <a:pt x="5359" y="3021"/>
                  </a:lnTo>
                  <a:lnTo>
                    <a:pt x="5432" y="3143"/>
                  </a:lnTo>
                  <a:lnTo>
                    <a:pt x="5505" y="3289"/>
                  </a:lnTo>
                  <a:lnTo>
                    <a:pt x="5578" y="3435"/>
                  </a:lnTo>
                  <a:lnTo>
                    <a:pt x="5602" y="3605"/>
                  </a:lnTo>
                  <a:lnTo>
                    <a:pt x="5626" y="3752"/>
                  </a:lnTo>
                  <a:lnTo>
                    <a:pt x="5651" y="3922"/>
                  </a:lnTo>
                  <a:lnTo>
                    <a:pt x="5651" y="4068"/>
                  </a:lnTo>
                  <a:lnTo>
                    <a:pt x="5626" y="4239"/>
                  </a:lnTo>
                  <a:lnTo>
                    <a:pt x="5602" y="4409"/>
                  </a:lnTo>
                  <a:lnTo>
                    <a:pt x="5553" y="4555"/>
                  </a:lnTo>
                  <a:lnTo>
                    <a:pt x="5480" y="4726"/>
                  </a:lnTo>
                  <a:lnTo>
                    <a:pt x="5480" y="4726"/>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3" name="Google Shape;653;p81"/>
          <p:cNvGrpSpPr/>
          <p:nvPr/>
        </p:nvGrpSpPr>
        <p:grpSpPr>
          <a:xfrm>
            <a:off x="3174172" y="2636956"/>
            <a:ext cx="342882" cy="350068"/>
            <a:chOff x="3951850" y="2985350"/>
            <a:chExt cx="407950" cy="416500"/>
          </a:xfrm>
        </p:grpSpPr>
        <p:sp>
          <p:nvSpPr>
            <p:cNvPr id="654" name="Google Shape;654;p81"/>
            <p:cNvSpPr/>
            <p:nvPr/>
          </p:nvSpPr>
          <p:spPr>
            <a:xfrm>
              <a:off x="3951850" y="2985350"/>
              <a:ext cx="314800" cy="314825"/>
            </a:xfrm>
            <a:custGeom>
              <a:rect b="b" l="l" r="r" t="t"/>
              <a:pathLst>
                <a:path extrusionOk="0" fill="none" h="12593" w="12592">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81"/>
            <p:cNvSpPr/>
            <p:nvPr/>
          </p:nvSpPr>
          <p:spPr>
            <a:xfrm>
              <a:off x="3988375" y="3021875"/>
              <a:ext cx="241750" cy="241750"/>
            </a:xfrm>
            <a:custGeom>
              <a:rect b="b" l="l" r="r" t="t"/>
              <a:pathLst>
                <a:path extrusionOk="0" fill="none" h="9670" w="967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81"/>
            <p:cNvSpPr/>
            <p:nvPr/>
          </p:nvSpPr>
          <p:spPr>
            <a:xfrm>
              <a:off x="4024300" y="3058425"/>
              <a:ext cx="84650" cy="84650"/>
            </a:xfrm>
            <a:custGeom>
              <a:rect b="b" l="l" r="r" t="t"/>
              <a:pathLst>
                <a:path extrusionOk="0" fill="none" h="3386" w="3386">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81"/>
            <p:cNvSpPr/>
            <p:nvPr/>
          </p:nvSpPr>
          <p:spPr>
            <a:xfrm>
              <a:off x="4205750" y="3248375"/>
              <a:ext cx="154050" cy="153475"/>
            </a:xfrm>
            <a:custGeom>
              <a:rect b="b" l="l" r="r" t="t"/>
              <a:pathLst>
                <a:path extrusionOk="0" fill="none" h="6139" w="6162">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8" name="Google Shape;658;p81"/>
          <p:cNvGrpSpPr/>
          <p:nvPr/>
        </p:nvGrpSpPr>
        <p:grpSpPr>
          <a:xfrm>
            <a:off x="330844" y="3226504"/>
            <a:ext cx="397136" cy="305017"/>
            <a:chOff x="568950" y="3686775"/>
            <a:chExt cx="472500" cy="362900"/>
          </a:xfrm>
        </p:grpSpPr>
        <p:sp>
          <p:nvSpPr>
            <p:cNvPr id="659" name="Google Shape;659;p81"/>
            <p:cNvSpPr/>
            <p:nvPr/>
          </p:nvSpPr>
          <p:spPr>
            <a:xfrm>
              <a:off x="568950" y="3686775"/>
              <a:ext cx="472500" cy="362900"/>
            </a:xfrm>
            <a:custGeom>
              <a:rect b="b" l="l" r="r" t="t"/>
              <a:pathLst>
                <a:path extrusionOk="0" fill="none" h="14516" w="18900">
                  <a:moveTo>
                    <a:pt x="18900" y="7989"/>
                  </a:moveTo>
                  <a:lnTo>
                    <a:pt x="18900" y="7989"/>
                  </a:lnTo>
                  <a:lnTo>
                    <a:pt x="18705" y="8111"/>
                  </a:lnTo>
                  <a:lnTo>
                    <a:pt x="18510" y="8184"/>
                  </a:lnTo>
                  <a:lnTo>
                    <a:pt x="18291" y="8232"/>
                  </a:lnTo>
                  <a:lnTo>
                    <a:pt x="18072" y="8232"/>
                  </a:lnTo>
                  <a:lnTo>
                    <a:pt x="17852" y="8184"/>
                  </a:lnTo>
                  <a:lnTo>
                    <a:pt x="17658" y="8111"/>
                  </a:lnTo>
                  <a:lnTo>
                    <a:pt x="17487" y="8013"/>
                  </a:lnTo>
                  <a:lnTo>
                    <a:pt x="17341" y="7891"/>
                  </a:lnTo>
                  <a:lnTo>
                    <a:pt x="17341" y="7891"/>
                  </a:lnTo>
                  <a:lnTo>
                    <a:pt x="17243" y="7745"/>
                  </a:lnTo>
                  <a:lnTo>
                    <a:pt x="17170" y="7575"/>
                  </a:lnTo>
                  <a:lnTo>
                    <a:pt x="17170" y="7404"/>
                  </a:lnTo>
                  <a:lnTo>
                    <a:pt x="17195" y="7234"/>
                  </a:lnTo>
                  <a:lnTo>
                    <a:pt x="17243" y="7088"/>
                  </a:lnTo>
                  <a:lnTo>
                    <a:pt x="17341" y="6942"/>
                  </a:lnTo>
                  <a:lnTo>
                    <a:pt x="17487" y="6844"/>
                  </a:lnTo>
                  <a:lnTo>
                    <a:pt x="17658" y="6795"/>
                  </a:lnTo>
                  <a:lnTo>
                    <a:pt x="17658" y="6795"/>
                  </a:lnTo>
                  <a:lnTo>
                    <a:pt x="17755" y="6771"/>
                  </a:lnTo>
                  <a:lnTo>
                    <a:pt x="17828" y="6771"/>
                  </a:lnTo>
                  <a:lnTo>
                    <a:pt x="17901" y="6795"/>
                  </a:lnTo>
                  <a:lnTo>
                    <a:pt x="17974" y="6820"/>
                  </a:lnTo>
                  <a:lnTo>
                    <a:pt x="18023" y="6869"/>
                  </a:lnTo>
                  <a:lnTo>
                    <a:pt x="18047" y="6917"/>
                  </a:lnTo>
                  <a:lnTo>
                    <a:pt x="18096" y="7063"/>
                  </a:lnTo>
                  <a:lnTo>
                    <a:pt x="18072" y="7210"/>
                  </a:lnTo>
                  <a:lnTo>
                    <a:pt x="18023" y="7356"/>
                  </a:lnTo>
                  <a:lnTo>
                    <a:pt x="17950" y="7477"/>
                  </a:lnTo>
                  <a:lnTo>
                    <a:pt x="17828" y="7599"/>
                  </a:lnTo>
                  <a:lnTo>
                    <a:pt x="17828" y="7599"/>
                  </a:lnTo>
                  <a:lnTo>
                    <a:pt x="17633" y="7697"/>
                  </a:lnTo>
                  <a:lnTo>
                    <a:pt x="17438" y="7770"/>
                  </a:lnTo>
                  <a:lnTo>
                    <a:pt x="17219" y="7794"/>
                  </a:lnTo>
                  <a:lnTo>
                    <a:pt x="17000" y="7794"/>
                  </a:lnTo>
                  <a:lnTo>
                    <a:pt x="17000" y="7794"/>
                  </a:lnTo>
                  <a:lnTo>
                    <a:pt x="16878" y="7794"/>
                  </a:lnTo>
                  <a:lnTo>
                    <a:pt x="16781" y="7770"/>
                  </a:lnTo>
                  <a:lnTo>
                    <a:pt x="16708" y="7745"/>
                  </a:lnTo>
                  <a:lnTo>
                    <a:pt x="16635" y="7697"/>
                  </a:lnTo>
                  <a:lnTo>
                    <a:pt x="16586" y="7648"/>
                  </a:lnTo>
                  <a:lnTo>
                    <a:pt x="16562" y="7550"/>
                  </a:lnTo>
                  <a:lnTo>
                    <a:pt x="16537" y="7331"/>
                  </a:lnTo>
                  <a:lnTo>
                    <a:pt x="16537" y="7331"/>
                  </a:lnTo>
                  <a:lnTo>
                    <a:pt x="16513" y="7015"/>
                  </a:lnTo>
                  <a:lnTo>
                    <a:pt x="16488" y="6698"/>
                  </a:lnTo>
                  <a:lnTo>
                    <a:pt x="16440" y="6381"/>
                  </a:lnTo>
                  <a:lnTo>
                    <a:pt x="16367" y="6065"/>
                  </a:lnTo>
                  <a:lnTo>
                    <a:pt x="16269" y="5748"/>
                  </a:lnTo>
                  <a:lnTo>
                    <a:pt x="16172" y="5456"/>
                  </a:lnTo>
                  <a:lnTo>
                    <a:pt x="16050" y="5164"/>
                  </a:lnTo>
                  <a:lnTo>
                    <a:pt x="15904" y="4871"/>
                  </a:lnTo>
                  <a:lnTo>
                    <a:pt x="15758" y="4604"/>
                  </a:lnTo>
                  <a:lnTo>
                    <a:pt x="15587" y="4311"/>
                  </a:lnTo>
                  <a:lnTo>
                    <a:pt x="15393" y="4068"/>
                  </a:lnTo>
                  <a:lnTo>
                    <a:pt x="15198" y="3800"/>
                  </a:lnTo>
                  <a:lnTo>
                    <a:pt x="14978" y="3556"/>
                  </a:lnTo>
                  <a:lnTo>
                    <a:pt x="14759" y="3313"/>
                  </a:lnTo>
                  <a:lnTo>
                    <a:pt x="14516" y="3094"/>
                  </a:lnTo>
                  <a:lnTo>
                    <a:pt x="14272" y="2874"/>
                  </a:lnTo>
                  <a:lnTo>
                    <a:pt x="14004" y="2655"/>
                  </a:lnTo>
                  <a:lnTo>
                    <a:pt x="13712" y="2460"/>
                  </a:lnTo>
                  <a:lnTo>
                    <a:pt x="13420" y="2265"/>
                  </a:lnTo>
                  <a:lnTo>
                    <a:pt x="13128" y="2095"/>
                  </a:lnTo>
                  <a:lnTo>
                    <a:pt x="12811" y="1924"/>
                  </a:lnTo>
                  <a:lnTo>
                    <a:pt x="12494" y="1778"/>
                  </a:lnTo>
                  <a:lnTo>
                    <a:pt x="12178" y="1632"/>
                  </a:lnTo>
                  <a:lnTo>
                    <a:pt x="11837" y="1510"/>
                  </a:lnTo>
                  <a:lnTo>
                    <a:pt x="11496" y="1389"/>
                  </a:lnTo>
                  <a:lnTo>
                    <a:pt x="11130" y="1291"/>
                  </a:lnTo>
                  <a:lnTo>
                    <a:pt x="10765" y="1218"/>
                  </a:lnTo>
                  <a:lnTo>
                    <a:pt x="10400" y="1145"/>
                  </a:lnTo>
                  <a:lnTo>
                    <a:pt x="10034" y="1096"/>
                  </a:lnTo>
                  <a:lnTo>
                    <a:pt x="9645" y="1048"/>
                  </a:lnTo>
                  <a:lnTo>
                    <a:pt x="9255" y="1023"/>
                  </a:lnTo>
                  <a:lnTo>
                    <a:pt x="8865" y="1023"/>
                  </a:lnTo>
                  <a:lnTo>
                    <a:pt x="8865" y="1023"/>
                  </a:lnTo>
                  <a:lnTo>
                    <a:pt x="8330" y="1023"/>
                  </a:lnTo>
                  <a:lnTo>
                    <a:pt x="7794" y="1072"/>
                  </a:lnTo>
                  <a:lnTo>
                    <a:pt x="7258" y="1145"/>
                  </a:lnTo>
                  <a:lnTo>
                    <a:pt x="6747" y="1267"/>
                  </a:lnTo>
                  <a:lnTo>
                    <a:pt x="6747" y="1267"/>
                  </a:lnTo>
                  <a:lnTo>
                    <a:pt x="6600" y="1048"/>
                  </a:lnTo>
                  <a:lnTo>
                    <a:pt x="6454" y="877"/>
                  </a:lnTo>
                  <a:lnTo>
                    <a:pt x="6284" y="707"/>
                  </a:lnTo>
                  <a:lnTo>
                    <a:pt x="6138" y="561"/>
                  </a:lnTo>
                  <a:lnTo>
                    <a:pt x="5967" y="439"/>
                  </a:lnTo>
                  <a:lnTo>
                    <a:pt x="5821" y="341"/>
                  </a:lnTo>
                  <a:lnTo>
                    <a:pt x="5504" y="195"/>
                  </a:lnTo>
                  <a:lnTo>
                    <a:pt x="5237" y="98"/>
                  </a:lnTo>
                  <a:lnTo>
                    <a:pt x="5017" y="49"/>
                  </a:lnTo>
                  <a:lnTo>
                    <a:pt x="4822" y="0"/>
                  </a:lnTo>
                  <a:lnTo>
                    <a:pt x="4822" y="0"/>
                  </a:lnTo>
                  <a:lnTo>
                    <a:pt x="4725" y="195"/>
                  </a:lnTo>
                  <a:lnTo>
                    <a:pt x="4628" y="390"/>
                  </a:lnTo>
                  <a:lnTo>
                    <a:pt x="4530" y="682"/>
                  </a:lnTo>
                  <a:lnTo>
                    <a:pt x="4433" y="999"/>
                  </a:lnTo>
                  <a:lnTo>
                    <a:pt x="4384" y="1389"/>
                  </a:lnTo>
                  <a:lnTo>
                    <a:pt x="4360" y="1778"/>
                  </a:lnTo>
                  <a:lnTo>
                    <a:pt x="4360" y="1998"/>
                  </a:lnTo>
                  <a:lnTo>
                    <a:pt x="4408" y="2217"/>
                  </a:lnTo>
                  <a:lnTo>
                    <a:pt x="4408" y="2217"/>
                  </a:lnTo>
                  <a:lnTo>
                    <a:pt x="4067" y="2436"/>
                  </a:lnTo>
                  <a:lnTo>
                    <a:pt x="3678" y="2728"/>
                  </a:lnTo>
                  <a:lnTo>
                    <a:pt x="3264" y="3142"/>
                  </a:lnTo>
                  <a:lnTo>
                    <a:pt x="2825" y="3605"/>
                  </a:lnTo>
                  <a:lnTo>
                    <a:pt x="2411" y="4116"/>
                  </a:lnTo>
                  <a:lnTo>
                    <a:pt x="2022" y="4652"/>
                  </a:lnTo>
                  <a:lnTo>
                    <a:pt x="1851" y="4945"/>
                  </a:lnTo>
                  <a:lnTo>
                    <a:pt x="1705" y="5237"/>
                  </a:lnTo>
                  <a:lnTo>
                    <a:pt x="1559" y="5529"/>
                  </a:lnTo>
                  <a:lnTo>
                    <a:pt x="1461" y="5797"/>
                  </a:lnTo>
                  <a:lnTo>
                    <a:pt x="560" y="5797"/>
                  </a:lnTo>
                  <a:lnTo>
                    <a:pt x="560" y="5797"/>
                  </a:lnTo>
                  <a:lnTo>
                    <a:pt x="463" y="5821"/>
                  </a:lnTo>
                  <a:lnTo>
                    <a:pt x="341" y="5846"/>
                  </a:lnTo>
                  <a:lnTo>
                    <a:pt x="244" y="5894"/>
                  </a:lnTo>
                  <a:lnTo>
                    <a:pt x="171" y="5967"/>
                  </a:lnTo>
                  <a:lnTo>
                    <a:pt x="98" y="6040"/>
                  </a:lnTo>
                  <a:lnTo>
                    <a:pt x="49" y="6138"/>
                  </a:lnTo>
                  <a:lnTo>
                    <a:pt x="25" y="6260"/>
                  </a:lnTo>
                  <a:lnTo>
                    <a:pt x="0" y="6357"/>
                  </a:lnTo>
                  <a:lnTo>
                    <a:pt x="0" y="8598"/>
                  </a:lnTo>
                  <a:lnTo>
                    <a:pt x="0" y="8598"/>
                  </a:lnTo>
                  <a:lnTo>
                    <a:pt x="25" y="8720"/>
                  </a:lnTo>
                  <a:lnTo>
                    <a:pt x="49" y="8817"/>
                  </a:lnTo>
                  <a:lnTo>
                    <a:pt x="98" y="8914"/>
                  </a:lnTo>
                  <a:lnTo>
                    <a:pt x="171" y="8987"/>
                  </a:lnTo>
                  <a:lnTo>
                    <a:pt x="244" y="9060"/>
                  </a:lnTo>
                  <a:lnTo>
                    <a:pt x="341" y="9109"/>
                  </a:lnTo>
                  <a:lnTo>
                    <a:pt x="463" y="9158"/>
                  </a:lnTo>
                  <a:lnTo>
                    <a:pt x="560" y="9158"/>
                  </a:lnTo>
                  <a:lnTo>
                    <a:pt x="1510" y="9158"/>
                  </a:lnTo>
                  <a:lnTo>
                    <a:pt x="1510" y="9158"/>
                  </a:lnTo>
                  <a:lnTo>
                    <a:pt x="1583" y="9353"/>
                  </a:lnTo>
                  <a:lnTo>
                    <a:pt x="1681" y="9572"/>
                  </a:lnTo>
                  <a:lnTo>
                    <a:pt x="1924" y="9986"/>
                  </a:lnTo>
                  <a:lnTo>
                    <a:pt x="2216" y="10376"/>
                  </a:lnTo>
                  <a:lnTo>
                    <a:pt x="2582" y="10765"/>
                  </a:lnTo>
                  <a:lnTo>
                    <a:pt x="2972" y="11131"/>
                  </a:lnTo>
                  <a:lnTo>
                    <a:pt x="3410" y="11472"/>
                  </a:lnTo>
                  <a:lnTo>
                    <a:pt x="3897" y="11788"/>
                  </a:lnTo>
                  <a:lnTo>
                    <a:pt x="4408" y="12032"/>
                  </a:lnTo>
                  <a:lnTo>
                    <a:pt x="4408" y="14516"/>
                  </a:lnTo>
                  <a:lnTo>
                    <a:pt x="5090" y="14516"/>
                  </a:lnTo>
                  <a:lnTo>
                    <a:pt x="6308" y="12860"/>
                  </a:lnTo>
                  <a:lnTo>
                    <a:pt x="6308" y="12860"/>
                  </a:lnTo>
                  <a:lnTo>
                    <a:pt x="6917" y="13030"/>
                  </a:lnTo>
                  <a:lnTo>
                    <a:pt x="7550" y="13128"/>
                  </a:lnTo>
                  <a:lnTo>
                    <a:pt x="8208" y="13201"/>
                  </a:lnTo>
                  <a:lnTo>
                    <a:pt x="8865" y="13225"/>
                  </a:lnTo>
                  <a:lnTo>
                    <a:pt x="8865" y="13225"/>
                  </a:lnTo>
                  <a:lnTo>
                    <a:pt x="9523" y="13201"/>
                  </a:lnTo>
                  <a:lnTo>
                    <a:pt x="10181" y="13128"/>
                  </a:lnTo>
                  <a:lnTo>
                    <a:pt x="10814" y="13030"/>
                  </a:lnTo>
                  <a:lnTo>
                    <a:pt x="11423" y="12860"/>
                  </a:lnTo>
                  <a:lnTo>
                    <a:pt x="12592" y="14516"/>
                  </a:lnTo>
                  <a:lnTo>
                    <a:pt x="13347" y="14516"/>
                  </a:lnTo>
                  <a:lnTo>
                    <a:pt x="13347" y="12032"/>
                  </a:lnTo>
                  <a:lnTo>
                    <a:pt x="13347" y="12032"/>
                  </a:lnTo>
                  <a:lnTo>
                    <a:pt x="13688" y="11886"/>
                  </a:lnTo>
                  <a:lnTo>
                    <a:pt x="14004" y="11715"/>
                  </a:lnTo>
                  <a:lnTo>
                    <a:pt x="14297" y="11545"/>
                  </a:lnTo>
                  <a:lnTo>
                    <a:pt x="14589" y="11350"/>
                  </a:lnTo>
                  <a:lnTo>
                    <a:pt x="14857" y="11131"/>
                  </a:lnTo>
                  <a:lnTo>
                    <a:pt x="15100" y="10911"/>
                  </a:lnTo>
                  <a:lnTo>
                    <a:pt x="15344" y="10668"/>
                  </a:lnTo>
                  <a:lnTo>
                    <a:pt x="15563" y="10400"/>
                  </a:lnTo>
                  <a:lnTo>
                    <a:pt x="15733" y="10132"/>
                  </a:lnTo>
                  <a:lnTo>
                    <a:pt x="15904" y="9864"/>
                  </a:lnTo>
                  <a:lnTo>
                    <a:pt x="16074" y="9572"/>
                  </a:lnTo>
                  <a:lnTo>
                    <a:pt x="16196" y="9255"/>
                  </a:lnTo>
                  <a:lnTo>
                    <a:pt x="16318" y="8939"/>
                  </a:lnTo>
                  <a:lnTo>
                    <a:pt x="16391" y="8598"/>
                  </a:lnTo>
                  <a:lnTo>
                    <a:pt x="16464" y="8257"/>
                  </a:lnTo>
                  <a:lnTo>
                    <a:pt x="16513" y="7916"/>
                  </a:lnTo>
                  <a:lnTo>
                    <a:pt x="16513" y="7916"/>
                  </a:lnTo>
                  <a:lnTo>
                    <a:pt x="16513" y="7599"/>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81"/>
            <p:cNvSpPr/>
            <p:nvPr/>
          </p:nvSpPr>
          <p:spPr>
            <a:xfrm>
              <a:off x="645650" y="3820725"/>
              <a:ext cx="34125" cy="34125"/>
            </a:xfrm>
            <a:custGeom>
              <a:rect b="b" l="l" r="r" t="t"/>
              <a:pathLst>
                <a:path extrusionOk="0" fill="none" h="1365" w="1365">
                  <a:moveTo>
                    <a:pt x="683" y="1364"/>
                  </a:moveTo>
                  <a:lnTo>
                    <a:pt x="683" y="1364"/>
                  </a:lnTo>
                  <a:lnTo>
                    <a:pt x="537" y="1340"/>
                  </a:lnTo>
                  <a:lnTo>
                    <a:pt x="415" y="1316"/>
                  </a:lnTo>
                  <a:lnTo>
                    <a:pt x="293" y="1243"/>
                  </a:lnTo>
                  <a:lnTo>
                    <a:pt x="196" y="1170"/>
                  </a:lnTo>
                  <a:lnTo>
                    <a:pt x="123" y="1072"/>
                  </a:lnTo>
                  <a:lnTo>
                    <a:pt x="50" y="950"/>
                  </a:lnTo>
                  <a:lnTo>
                    <a:pt x="25" y="829"/>
                  </a:lnTo>
                  <a:lnTo>
                    <a:pt x="1" y="682"/>
                  </a:lnTo>
                  <a:lnTo>
                    <a:pt x="1" y="682"/>
                  </a:lnTo>
                  <a:lnTo>
                    <a:pt x="25" y="536"/>
                  </a:lnTo>
                  <a:lnTo>
                    <a:pt x="50" y="415"/>
                  </a:lnTo>
                  <a:lnTo>
                    <a:pt x="123" y="317"/>
                  </a:lnTo>
                  <a:lnTo>
                    <a:pt x="196" y="195"/>
                  </a:lnTo>
                  <a:lnTo>
                    <a:pt x="293" y="122"/>
                  </a:lnTo>
                  <a:lnTo>
                    <a:pt x="415" y="74"/>
                  </a:lnTo>
                  <a:lnTo>
                    <a:pt x="537" y="25"/>
                  </a:lnTo>
                  <a:lnTo>
                    <a:pt x="683" y="1"/>
                  </a:lnTo>
                  <a:lnTo>
                    <a:pt x="683" y="1"/>
                  </a:lnTo>
                  <a:lnTo>
                    <a:pt x="805" y="25"/>
                  </a:lnTo>
                  <a:lnTo>
                    <a:pt x="951" y="74"/>
                  </a:lnTo>
                  <a:lnTo>
                    <a:pt x="1048" y="122"/>
                  </a:lnTo>
                  <a:lnTo>
                    <a:pt x="1170" y="195"/>
                  </a:lnTo>
                  <a:lnTo>
                    <a:pt x="1243" y="317"/>
                  </a:lnTo>
                  <a:lnTo>
                    <a:pt x="1292" y="415"/>
                  </a:lnTo>
                  <a:lnTo>
                    <a:pt x="1340" y="536"/>
                  </a:lnTo>
                  <a:lnTo>
                    <a:pt x="1365" y="682"/>
                  </a:lnTo>
                  <a:lnTo>
                    <a:pt x="1365" y="682"/>
                  </a:lnTo>
                  <a:lnTo>
                    <a:pt x="1340" y="829"/>
                  </a:lnTo>
                  <a:lnTo>
                    <a:pt x="1292" y="950"/>
                  </a:lnTo>
                  <a:lnTo>
                    <a:pt x="1243" y="1072"/>
                  </a:lnTo>
                  <a:lnTo>
                    <a:pt x="1170" y="1170"/>
                  </a:lnTo>
                  <a:lnTo>
                    <a:pt x="1048" y="1243"/>
                  </a:lnTo>
                  <a:lnTo>
                    <a:pt x="951" y="1316"/>
                  </a:lnTo>
                  <a:lnTo>
                    <a:pt x="805" y="1340"/>
                  </a:lnTo>
                  <a:lnTo>
                    <a:pt x="683" y="1364"/>
                  </a:lnTo>
                  <a:lnTo>
                    <a:pt x="683" y="1364"/>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81"/>
            <p:cNvSpPr/>
            <p:nvPr/>
          </p:nvSpPr>
          <p:spPr>
            <a:xfrm>
              <a:off x="747950" y="3753750"/>
              <a:ext cx="85275" cy="12200"/>
            </a:xfrm>
            <a:custGeom>
              <a:rect b="b" l="l" r="r" t="t"/>
              <a:pathLst>
                <a:path extrusionOk="0" fill="none" h="488" w="3411">
                  <a:moveTo>
                    <a:pt x="3410" y="488"/>
                  </a:moveTo>
                  <a:lnTo>
                    <a:pt x="3410" y="488"/>
                  </a:lnTo>
                  <a:lnTo>
                    <a:pt x="3215" y="366"/>
                  </a:lnTo>
                  <a:lnTo>
                    <a:pt x="3021" y="268"/>
                  </a:lnTo>
                  <a:lnTo>
                    <a:pt x="2826" y="195"/>
                  </a:lnTo>
                  <a:lnTo>
                    <a:pt x="2607" y="122"/>
                  </a:lnTo>
                  <a:lnTo>
                    <a:pt x="2387" y="74"/>
                  </a:lnTo>
                  <a:lnTo>
                    <a:pt x="2168" y="25"/>
                  </a:lnTo>
                  <a:lnTo>
                    <a:pt x="1925" y="0"/>
                  </a:lnTo>
                  <a:lnTo>
                    <a:pt x="1705" y="0"/>
                  </a:lnTo>
                  <a:lnTo>
                    <a:pt x="1462" y="0"/>
                  </a:lnTo>
                  <a:lnTo>
                    <a:pt x="1243" y="25"/>
                  </a:lnTo>
                  <a:lnTo>
                    <a:pt x="1023" y="74"/>
                  </a:lnTo>
                  <a:lnTo>
                    <a:pt x="804" y="122"/>
                  </a:lnTo>
                  <a:lnTo>
                    <a:pt x="585" y="195"/>
                  </a:lnTo>
                  <a:lnTo>
                    <a:pt x="366" y="268"/>
                  </a:lnTo>
                  <a:lnTo>
                    <a:pt x="171" y="366"/>
                  </a:lnTo>
                  <a:lnTo>
                    <a:pt x="1" y="488"/>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2" name="Google Shape;662;p81"/>
          <p:cNvSpPr/>
          <p:nvPr/>
        </p:nvSpPr>
        <p:spPr>
          <a:xfrm>
            <a:off x="4907686" y="2619652"/>
            <a:ext cx="270221" cy="388962"/>
          </a:xfrm>
          <a:custGeom>
            <a:rect b="b" l="l" r="r" t="t"/>
            <a:pathLst>
              <a:path extrusionOk="0" fill="none" h="18511" w="12860">
                <a:moveTo>
                  <a:pt x="12373" y="7526"/>
                </a:moveTo>
                <a:lnTo>
                  <a:pt x="11618" y="7526"/>
                </a:lnTo>
                <a:lnTo>
                  <a:pt x="11618" y="5188"/>
                </a:lnTo>
                <a:lnTo>
                  <a:pt x="11618" y="5188"/>
                </a:lnTo>
                <a:lnTo>
                  <a:pt x="11593" y="4677"/>
                </a:lnTo>
                <a:lnTo>
                  <a:pt x="11520" y="4141"/>
                </a:lnTo>
                <a:lnTo>
                  <a:pt x="11398" y="3654"/>
                </a:lnTo>
                <a:lnTo>
                  <a:pt x="11204" y="3167"/>
                </a:lnTo>
                <a:lnTo>
                  <a:pt x="10984" y="2728"/>
                </a:lnTo>
                <a:lnTo>
                  <a:pt x="10741" y="2290"/>
                </a:lnTo>
                <a:lnTo>
                  <a:pt x="10424" y="1900"/>
                </a:lnTo>
                <a:lnTo>
                  <a:pt x="10108" y="1535"/>
                </a:lnTo>
                <a:lnTo>
                  <a:pt x="9718" y="1194"/>
                </a:lnTo>
                <a:lnTo>
                  <a:pt x="9328" y="902"/>
                </a:lnTo>
                <a:lnTo>
                  <a:pt x="8914" y="634"/>
                </a:lnTo>
                <a:lnTo>
                  <a:pt x="8452" y="415"/>
                </a:lnTo>
                <a:lnTo>
                  <a:pt x="7964" y="244"/>
                </a:lnTo>
                <a:lnTo>
                  <a:pt x="7477" y="122"/>
                </a:lnTo>
                <a:lnTo>
                  <a:pt x="6966" y="25"/>
                </a:lnTo>
                <a:lnTo>
                  <a:pt x="6430" y="0"/>
                </a:lnTo>
                <a:lnTo>
                  <a:pt x="6430" y="0"/>
                </a:lnTo>
                <a:lnTo>
                  <a:pt x="5894" y="25"/>
                </a:lnTo>
                <a:lnTo>
                  <a:pt x="5383" y="122"/>
                </a:lnTo>
                <a:lnTo>
                  <a:pt x="4896" y="244"/>
                </a:lnTo>
                <a:lnTo>
                  <a:pt x="4409" y="415"/>
                </a:lnTo>
                <a:lnTo>
                  <a:pt x="3970" y="634"/>
                </a:lnTo>
                <a:lnTo>
                  <a:pt x="3532" y="902"/>
                </a:lnTo>
                <a:lnTo>
                  <a:pt x="3142" y="1194"/>
                </a:lnTo>
                <a:lnTo>
                  <a:pt x="2752" y="1535"/>
                </a:lnTo>
                <a:lnTo>
                  <a:pt x="2436" y="1900"/>
                </a:lnTo>
                <a:lnTo>
                  <a:pt x="2119" y="2290"/>
                </a:lnTo>
                <a:lnTo>
                  <a:pt x="1876" y="2728"/>
                </a:lnTo>
                <a:lnTo>
                  <a:pt x="1656" y="3167"/>
                </a:lnTo>
                <a:lnTo>
                  <a:pt x="1462" y="3654"/>
                </a:lnTo>
                <a:lnTo>
                  <a:pt x="1340" y="4141"/>
                </a:lnTo>
                <a:lnTo>
                  <a:pt x="1267" y="4677"/>
                </a:lnTo>
                <a:lnTo>
                  <a:pt x="1242" y="5188"/>
                </a:lnTo>
                <a:lnTo>
                  <a:pt x="1242" y="7526"/>
                </a:lnTo>
                <a:lnTo>
                  <a:pt x="487" y="7526"/>
                </a:lnTo>
                <a:lnTo>
                  <a:pt x="487" y="7526"/>
                </a:lnTo>
                <a:lnTo>
                  <a:pt x="390" y="7526"/>
                </a:lnTo>
                <a:lnTo>
                  <a:pt x="293" y="7551"/>
                </a:lnTo>
                <a:lnTo>
                  <a:pt x="220" y="7599"/>
                </a:lnTo>
                <a:lnTo>
                  <a:pt x="146" y="7648"/>
                </a:lnTo>
                <a:lnTo>
                  <a:pt x="73" y="7721"/>
                </a:lnTo>
                <a:lnTo>
                  <a:pt x="49" y="7818"/>
                </a:lnTo>
                <a:lnTo>
                  <a:pt x="0" y="7891"/>
                </a:lnTo>
                <a:lnTo>
                  <a:pt x="0" y="8013"/>
                </a:lnTo>
                <a:lnTo>
                  <a:pt x="0" y="18023"/>
                </a:lnTo>
                <a:lnTo>
                  <a:pt x="0" y="18023"/>
                </a:lnTo>
                <a:lnTo>
                  <a:pt x="0" y="18121"/>
                </a:lnTo>
                <a:lnTo>
                  <a:pt x="49" y="18218"/>
                </a:lnTo>
                <a:lnTo>
                  <a:pt x="73" y="18291"/>
                </a:lnTo>
                <a:lnTo>
                  <a:pt x="146" y="18364"/>
                </a:lnTo>
                <a:lnTo>
                  <a:pt x="220" y="18413"/>
                </a:lnTo>
                <a:lnTo>
                  <a:pt x="293" y="18462"/>
                </a:lnTo>
                <a:lnTo>
                  <a:pt x="390" y="18486"/>
                </a:lnTo>
                <a:lnTo>
                  <a:pt x="487" y="18510"/>
                </a:lnTo>
                <a:lnTo>
                  <a:pt x="12373" y="18510"/>
                </a:lnTo>
                <a:lnTo>
                  <a:pt x="12373" y="18510"/>
                </a:lnTo>
                <a:lnTo>
                  <a:pt x="12470" y="18486"/>
                </a:lnTo>
                <a:lnTo>
                  <a:pt x="12568" y="18462"/>
                </a:lnTo>
                <a:lnTo>
                  <a:pt x="12641" y="18413"/>
                </a:lnTo>
                <a:lnTo>
                  <a:pt x="12714" y="18364"/>
                </a:lnTo>
                <a:lnTo>
                  <a:pt x="12787" y="18291"/>
                </a:lnTo>
                <a:lnTo>
                  <a:pt x="12811" y="18218"/>
                </a:lnTo>
                <a:lnTo>
                  <a:pt x="12860" y="18121"/>
                </a:lnTo>
                <a:lnTo>
                  <a:pt x="12860" y="18023"/>
                </a:lnTo>
                <a:lnTo>
                  <a:pt x="12860" y="8013"/>
                </a:lnTo>
                <a:lnTo>
                  <a:pt x="12860" y="8013"/>
                </a:lnTo>
                <a:lnTo>
                  <a:pt x="12860" y="7891"/>
                </a:lnTo>
                <a:lnTo>
                  <a:pt x="12811" y="7818"/>
                </a:lnTo>
                <a:lnTo>
                  <a:pt x="12787" y="7721"/>
                </a:lnTo>
                <a:lnTo>
                  <a:pt x="12714" y="7648"/>
                </a:lnTo>
                <a:lnTo>
                  <a:pt x="12641" y="7599"/>
                </a:lnTo>
                <a:lnTo>
                  <a:pt x="12568" y="7551"/>
                </a:lnTo>
                <a:lnTo>
                  <a:pt x="12470" y="7526"/>
                </a:lnTo>
                <a:lnTo>
                  <a:pt x="12373" y="7526"/>
                </a:lnTo>
                <a:lnTo>
                  <a:pt x="12373" y="7526"/>
                </a:lnTo>
                <a:close/>
                <a:moveTo>
                  <a:pt x="2801" y="5188"/>
                </a:moveTo>
                <a:lnTo>
                  <a:pt x="2801" y="5188"/>
                </a:lnTo>
                <a:lnTo>
                  <a:pt x="2826" y="4823"/>
                </a:lnTo>
                <a:lnTo>
                  <a:pt x="2874" y="4457"/>
                </a:lnTo>
                <a:lnTo>
                  <a:pt x="2972" y="4116"/>
                </a:lnTo>
                <a:lnTo>
                  <a:pt x="3093" y="3775"/>
                </a:lnTo>
                <a:lnTo>
                  <a:pt x="3240" y="3459"/>
                </a:lnTo>
                <a:lnTo>
                  <a:pt x="3410" y="3167"/>
                </a:lnTo>
                <a:lnTo>
                  <a:pt x="3629" y="2874"/>
                </a:lnTo>
                <a:lnTo>
                  <a:pt x="3873" y="2631"/>
                </a:lnTo>
                <a:lnTo>
                  <a:pt x="4116" y="2387"/>
                </a:lnTo>
                <a:lnTo>
                  <a:pt x="4409" y="2192"/>
                </a:lnTo>
                <a:lnTo>
                  <a:pt x="4701" y="1998"/>
                </a:lnTo>
                <a:lnTo>
                  <a:pt x="5017" y="1851"/>
                </a:lnTo>
                <a:lnTo>
                  <a:pt x="5358" y="1730"/>
                </a:lnTo>
                <a:lnTo>
                  <a:pt x="5699" y="1632"/>
                </a:lnTo>
                <a:lnTo>
                  <a:pt x="6065" y="1584"/>
                </a:lnTo>
                <a:lnTo>
                  <a:pt x="6430" y="1559"/>
                </a:lnTo>
                <a:lnTo>
                  <a:pt x="6430" y="1559"/>
                </a:lnTo>
                <a:lnTo>
                  <a:pt x="6795" y="1584"/>
                </a:lnTo>
                <a:lnTo>
                  <a:pt x="7161" y="1632"/>
                </a:lnTo>
                <a:lnTo>
                  <a:pt x="7502" y="1730"/>
                </a:lnTo>
                <a:lnTo>
                  <a:pt x="7843" y="1851"/>
                </a:lnTo>
                <a:lnTo>
                  <a:pt x="8159" y="1998"/>
                </a:lnTo>
                <a:lnTo>
                  <a:pt x="8452" y="2192"/>
                </a:lnTo>
                <a:lnTo>
                  <a:pt x="8744" y="2387"/>
                </a:lnTo>
                <a:lnTo>
                  <a:pt x="8987" y="2631"/>
                </a:lnTo>
                <a:lnTo>
                  <a:pt x="9231" y="2874"/>
                </a:lnTo>
                <a:lnTo>
                  <a:pt x="9450" y="3167"/>
                </a:lnTo>
                <a:lnTo>
                  <a:pt x="9621" y="3459"/>
                </a:lnTo>
                <a:lnTo>
                  <a:pt x="9767" y="3775"/>
                </a:lnTo>
                <a:lnTo>
                  <a:pt x="9888" y="4116"/>
                </a:lnTo>
                <a:lnTo>
                  <a:pt x="9986" y="4457"/>
                </a:lnTo>
                <a:lnTo>
                  <a:pt x="10035" y="4823"/>
                </a:lnTo>
                <a:lnTo>
                  <a:pt x="10059" y="5188"/>
                </a:lnTo>
                <a:lnTo>
                  <a:pt x="10059" y="7526"/>
                </a:lnTo>
                <a:lnTo>
                  <a:pt x="2801" y="7526"/>
                </a:lnTo>
                <a:lnTo>
                  <a:pt x="2801" y="5188"/>
                </a:lnTo>
                <a:close/>
                <a:moveTo>
                  <a:pt x="7063" y="13225"/>
                </a:moveTo>
                <a:lnTo>
                  <a:pt x="7209" y="15052"/>
                </a:lnTo>
                <a:lnTo>
                  <a:pt x="5651" y="15052"/>
                </a:lnTo>
                <a:lnTo>
                  <a:pt x="5797" y="13225"/>
                </a:lnTo>
                <a:lnTo>
                  <a:pt x="5797" y="13225"/>
                </a:lnTo>
                <a:lnTo>
                  <a:pt x="5675" y="13152"/>
                </a:lnTo>
                <a:lnTo>
                  <a:pt x="5553" y="13030"/>
                </a:lnTo>
                <a:lnTo>
                  <a:pt x="5456" y="12933"/>
                </a:lnTo>
                <a:lnTo>
                  <a:pt x="5358" y="12787"/>
                </a:lnTo>
                <a:lnTo>
                  <a:pt x="5285" y="12665"/>
                </a:lnTo>
                <a:lnTo>
                  <a:pt x="5237" y="12495"/>
                </a:lnTo>
                <a:lnTo>
                  <a:pt x="5212" y="12348"/>
                </a:lnTo>
                <a:lnTo>
                  <a:pt x="5212" y="12178"/>
                </a:lnTo>
                <a:lnTo>
                  <a:pt x="5212" y="12178"/>
                </a:lnTo>
                <a:lnTo>
                  <a:pt x="5237" y="11934"/>
                </a:lnTo>
                <a:lnTo>
                  <a:pt x="5310" y="11715"/>
                </a:lnTo>
                <a:lnTo>
                  <a:pt x="5407" y="11496"/>
                </a:lnTo>
                <a:lnTo>
                  <a:pt x="5553" y="11326"/>
                </a:lnTo>
                <a:lnTo>
                  <a:pt x="5748" y="11179"/>
                </a:lnTo>
                <a:lnTo>
                  <a:pt x="5943" y="11058"/>
                </a:lnTo>
                <a:lnTo>
                  <a:pt x="6187" y="10985"/>
                </a:lnTo>
                <a:lnTo>
                  <a:pt x="6430" y="10960"/>
                </a:lnTo>
                <a:lnTo>
                  <a:pt x="6430" y="10960"/>
                </a:lnTo>
                <a:lnTo>
                  <a:pt x="6674" y="10985"/>
                </a:lnTo>
                <a:lnTo>
                  <a:pt x="6917" y="11058"/>
                </a:lnTo>
                <a:lnTo>
                  <a:pt x="7112" y="11179"/>
                </a:lnTo>
                <a:lnTo>
                  <a:pt x="7307" y="11326"/>
                </a:lnTo>
                <a:lnTo>
                  <a:pt x="7453" y="11496"/>
                </a:lnTo>
                <a:lnTo>
                  <a:pt x="7550" y="11715"/>
                </a:lnTo>
                <a:lnTo>
                  <a:pt x="7623" y="11934"/>
                </a:lnTo>
                <a:lnTo>
                  <a:pt x="7648" y="12178"/>
                </a:lnTo>
                <a:lnTo>
                  <a:pt x="7648" y="12178"/>
                </a:lnTo>
                <a:lnTo>
                  <a:pt x="7648" y="12348"/>
                </a:lnTo>
                <a:lnTo>
                  <a:pt x="7623" y="12495"/>
                </a:lnTo>
                <a:lnTo>
                  <a:pt x="7575" y="12665"/>
                </a:lnTo>
                <a:lnTo>
                  <a:pt x="7502" y="12787"/>
                </a:lnTo>
                <a:lnTo>
                  <a:pt x="7404" y="12933"/>
                </a:lnTo>
                <a:lnTo>
                  <a:pt x="7307" y="13030"/>
                </a:lnTo>
                <a:lnTo>
                  <a:pt x="7185" y="13152"/>
                </a:lnTo>
                <a:lnTo>
                  <a:pt x="7063" y="13225"/>
                </a:lnTo>
                <a:lnTo>
                  <a:pt x="7063" y="13225"/>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3" name="Google Shape;663;p81"/>
          <p:cNvGrpSpPr/>
          <p:nvPr/>
        </p:nvGrpSpPr>
        <p:grpSpPr>
          <a:xfrm>
            <a:off x="898896" y="3252097"/>
            <a:ext cx="377700" cy="253852"/>
            <a:chOff x="1244800" y="3717225"/>
            <a:chExt cx="449375" cy="302025"/>
          </a:xfrm>
        </p:grpSpPr>
        <p:sp>
          <p:nvSpPr>
            <p:cNvPr id="664" name="Google Shape;664;p81"/>
            <p:cNvSpPr/>
            <p:nvPr/>
          </p:nvSpPr>
          <p:spPr>
            <a:xfrm>
              <a:off x="1244800" y="3717225"/>
              <a:ext cx="449375" cy="302025"/>
            </a:xfrm>
            <a:custGeom>
              <a:rect b="b" l="l" r="r" t="t"/>
              <a:pathLst>
                <a:path extrusionOk="0" fill="none" h="12081" w="17975">
                  <a:moveTo>
                    <a:pt x="17000" y="0"/>
                  </a:moveTo>
                  <a:lnTo>
                    <a:pt x="974" y="0"/>
                  </a:lnTo>
                  <a:lnTo>
                    <a:pt x="974" y="0"/>
                  </a:lnTo>
                  <a:lnTo>
                    <a:pt x="780" y="25"/>
                  </a:lnTo>
                  <a:lnTo>
                    <a:pt x="585" y="73"/>
                  </a:lnTo>
                  <a:lnTo>
                    <a:pt x="414" y="171"/>
                  </a:lnTo>
                  <a:lnTo>
                    <a:pt x="292" y="292"/>
                  </a:lnTo>
                  <a:lnTo>
                    <a:pt x="171" y="439"/>
                  </a:lnTo>
                  <a:lnTo>
                    <a:pt x="73" y="609"/>
                  </a:lnTo>
                  <a:lnTo>
                    <a:pt x="25" y="780"/>
                  </a:lnTo>
                  <a:lnTo>
                    <a:pt x="0" y="974"/>
                  </a:lnTo>
                  <a:lnTo>
                    <a:pt x="0" y="11106"/>
                  </a:lnTo>
                  <a:lnTo>
                    <a:pt x="0" y="11106"/>
                  </a:lnTo>
                  <a:lnTo>
                    <a:pt x="25" y="11301"/>
                  </a:lnTo>
                  <a:lnTo>
                    <a:pt x="73" y="11471"/>
                  </a:lnTo>
                  <a:lnTo>
                    <a:pt x="171" y="11642"/>
                  </a:lnTo>
                  <a:lnTo>
                    <a:pt x="292" y="11788"/>
                  </a:lnTo>
                  <a:lnTo>
                    <a:pt x="414" y="11910"/>
                  </a:lnTo>
                  <a:lnTo>
                    <a:pt x="585" y="12007"/>
                  </a:lnTo>
                  <a:lnTo>
                    <a:pt x="780" y="12056"/>
                  </a:lnTo>
                  <a:lnTo>
                    <a:pt x="974" y="12080"/>
                  </a:lnTo>
                  <a:lnTo>
                    <a:pt x="17000" y="12080"/>
                  </a:lnTo>
                  <a:lnTo>
                    <a:pt x="17000" y="12080"/>
                  </a:lnTo>
                  <a:lnTo>
                    <a:pt x="17195" y="12056"/>
                  </a:lnTo>
                  <a:lnTo>
                    <a:pt x="17390" y="12007"/>
                  </a:lnTo>
                  <a:lnTo>
                    <a:pt x="17560" y="11910"/>
                  </a:lnTo>
                  <a:lnTo>
                    <a:pt x="17682" y="11788"/>
                  </a:lnTo>
                  <a:lnTo>
                    <a:pt x="17804" y="11642"/>
                  </a:lnTo>
                  <a:lnTo>
                    <a:pt x="17901" y="11471"/>
                  </a:lnTo>
                  <a:lnTo>
                    <a:pt x="17950" y="11301"/>
                  </a:lnTo>
                  <a:lnTo>
                    <a:pt x="17974" y="11106"/>
                  </a:lnTo>
                  <a:lnTo>
                    <a:pt x="17974" y="974"/>
                  </a:lnTo>
                  <a:lnTo>
                    <a:pt x="17974" y="974"/>
                  </a:lnTo>
                  <a:lnTo>
                    <a:pt x="17950" y="780"/>
                  </a:lnTo>
                  <a:lnTo>
                    <a:pt x="17901" y="609"/>
                  </a:lnTo>
                  <a:lnTo>
                    <a:pt x="17804" y="439"/>
                  </a:lnTo>
                  <a:lnTo>
                    <a:pt x="17682" y="292"/>
                  </a:lnTo>
                  <a:lnTo>
                    <a:pt x="17560" y="171"/>
                  </a:lnTo>
                  <a:lnTo>
                    <a:pt x="17390" y="73"/>
                  </a:lnTo>
                  <a:lnTo>
                    <a:pt x="17195" y="25"/>
                  </a:lnTo>
                  <a:lnTo>
                    <a:pt x="17000" y="0"/>
                  </a:lnTo>
                  <a:lnTo>
                    <a:pt x="17000"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81"/>
            <p:cNvSpPr/>
            <p:nvPr/>
          </p:nvSpPr>
          <p:spPr>
            <a:xfrm>
              <a:off x="1244800" y="3795150"/>
              <a:ext cx="449375" cy="25"/>
            </a:xfrm>
            <a:custGeom>
              <a:rect b="b" l="l" r="r" t="t"/>
              <a:pathLst>
                <a:path extrusionOk="0" fill="none" h="1" w="17975">
                  <a:moveTo>
                    <a:pt x="17974" y="1"/>
                  </a:moveTo>
                  <a:lnTo>
                    <a:pt x="0"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81"/>
            <p:cNvSpPr/>
            <p:nvPr/>
          </p:nvSpPr>
          <p:spPr>
            <a:xfrm>
              <a:off x="1244800" y="3853000"/>
              <a:ext cx="449375" cy="25"/>
            </a:xfrm>
            <a:custGeom>
              <a:rect b="b" l="l" r="r" t="t"/>
              <a:pathLst>
                <a:path extrusionOk="0" fill="none" h="1" w="17975">
                  <a:moveTo>
                    <a:pt x="0" y="0"/>
                  </a:moveTo>
                  <a:lnTo>
                    <a:pt x="17974"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81"/>
            <p:cNvSpPr/>
            <p:nvPr/>
          </p:nvSpPr>
          <p:spPr>
            <a:xfrm>
              <a:off x="1302625" y="3893800"/>
              <a:ext cx="161375" cy="25"/>
            </a:xfrm>
            <a:custGeom>
              <a:rect b="b" l="l" r="r" t="t"/>
              <a:pathLst>
                <a:path extrusionOk="0" fill="none" h="1" w="6455">
                  <a:moveTo>
                    <a:pt x="6455" y="0"/>
                  </a:moveTo>
                  <a:lnTo>
                    <a:pt x="1"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81"/>
            <p:cNvSpPr/>
            <p:nvPr/>
          </p:nvSpPr>
          <p:spPr>
            <a:xfrm>
              <a:off x="1302625" y="3933975"/>
              <a:ext cx="110250" cy="25"/>
            </a:xfrm>
            <a:custGeom>
              <a:rect b="b" l="l" r="r" t="t"/>
              <a:pathLst>
                <a:path extrusionOk="0" fill="none" h="1" w="4410">
                  <a:moveTo>
                    <a:pt x="4409" y="1"/>
                  </a:moveTo>
                  <a:lnTo>
                    <a:pt x="1"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81"/>
            <p:cNvSpPr/>
            <p:nvPr/>
          </p:nvSpPr>
          <p:spPr>
            <a:xfrm>
              <a:off x="1572975" y="3899875"/>
              <a:ext cx="62125" cy="40225"/>
            </a:xfrm>
            <a:custGeom>
              <a:rect b="b" l="l" r="r" t="t"/>
              <a:pathLst>
                <a:path extrusionOk="0" fill="none" h="1609" w="2485">
                  <a:moveTo>
                    <a:pt x="1998" y="1"/>
                  </a:moveTo>
                  <a:lnTo>
                    <a:pt x="488" y="1"/>
                  </a:lnTo>
                  <a:lnTo>
                    <a:pt x="488" y="1"/>
                  </a:lnTo>
                  <a:lnTo>
                    <a:pt x="390" y="1"/>
                  </a:lnTo>
                  <a:lnTo>
                    <a:pt x="293" y="25"/>
                  </a:lnTo>
                  <a:lnTo>
                    <a:pt x="220" y="74"/>
                  </a:lnTo>
                  <a:lnTo>
                    <a:pt x="147" y="147"/>
                  </a:lnTo>
                  <a:lnTo>
                    <a:pt x="98" y="220"/>
                  </a:lnTo>
                  <a:lnTo>
                    <a:pt x="49" y="293"/>
                  </a:lnTo>
                  <a:lnTo>
                    <a:pt x="25" y="390"/>
                  </a:lnTo>
                  <a:lnTo>
                    <a:pt x="0" y="488"/>
                  </a:lnTo>
                  <a:lnTo>
                    <a:pt x="0" y="1121"/>
                  </a:lnTo>
                  <a:lnTo>
                    <a:pt x="0" y="1121"/>
                  </a:lnTo>
                  <a:lnTo>
                    <a:pt x="25" y="1218"/>
                  </a:lnTo>
                  <a:lnTo>
                    <a:pt x="49" y="1316"/>
                  </a:lnTo>
                  <a:lnTo>
                    <a:pt x="98" y="1389"/>
                  </a:lnTo>
                  <a:lnTo>
                    <a:pt x="147" y="1462"/>
                  </a:lnTo>
                  <a:lnTo>
                    <a:pt x="220" y="1511"/>
                  </a:lnTo>
                  <a:lnTo>
                    <a:pt x="293" y="1559"/>
                  </a:lnTo>
                  <a:lnTo>
                    <a:pt x="390" y="1584"/>
                  </a:lnTo>
                  <a:lnTo>
                    <a:pt x="488" y="1608"/>
                  </a:lnTo>
                  <a:lnTo>
                    <a:pt x="1998" y="1608"/>
                  </a:lnTo>
                  <a:lnTo>
                    <a:pt x="1998" y="1608"/>
                  </a:lnTo>
                  <a:lnTo>
                    <a:pt x="2095" y="1584"/>
                  </a:lnTo>
                  <a:lnTo>
                    <a:pt x="2192" y="1559"/>
                  </a:lnTo>
                  <a:lnTo>
                    <a:pt x="2265" y="1511"/>
                  </a:lnTo>
                  <a:lnTo>
                    <a:pt x="2339" y="1462"/>
                  </a:lnTo>
                  <a:lnTo>
                    <a:pt x="2387" y="1389"/>
                  </a:lnTo>
                  <a:lnTo>
                    <a:pt x="2436" y="1316"/>
                  </a:lnTo>
                  <a:lnTo>
                    <a:pt x="2485" y="1218"/>
                  </a:lnTo>
                  <a:lnTo>
                    <a:pt x="2485" y="1121"/>
                  </a:lnTo>
                  <a:lnTo>
                    <a:pt x="2485" y="488"/>
                  </a:lnTo>
                  <a:lnTo>
                    <a:pt x="2485" y="488"/>
                  </a:lnTo>
                  <a:lnTo>
                    <a:pt x="2485" y="390"/>
                  </a:lnTo>
                  <a:lnTo>
                    <a:pt x="2436" y="293"/>
                  </a:lnTo>
                  <a:lnTo>
                    <a:pt x="2387" y="220"/>
                  </a:lnTo>
                  <a:lnTo>
                    <a:pt x="2339" y="147"/>
                  </a:lnTo>
                  <a:lnTo>
                    <a:pt x="2265" y="74"/>
                  </a:lnTo>
                  <a:lnTo>
                    <a:pt x="2192" y="25"/>
                  </a:lnTo>
                  <a:lnTo>
                    <a:pt x="2095" y="1"/>
                  </a:lnTo>
                  <a:lnTo>
                    <a:pt x="1998" y="1"/>
                  </a:lnTo>
                  <a:lnTo>
                    <a:pt x="1998" y="1"/>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0" name="Google Shape;670;p81"/>
          <p:cNvGrpSpPr/>
          <p:nvPr/>
        </p:nvGrpSpPr>
        <p:grpSpPr>
          <a:xfrm>
            <a:off x="1468986" y="3232639"/>
            <a:ext cx="367467" cy="287115"/>
            <a:chOff x="1923075" y="3694075"/>
            <a:chExt cx="437200" cy="341600"/>
          </a:xfrm>
        </p:grpSpPr>
        <p:sp>
          <p:nvSpPr>
            <p:cNvPr id="671" name="Google Shape;671;p81"/>
            <p:cNvSpPr/>
            <p:nvPr/>
          </p:nvSpPr>
          <p:spPr>
            <a:xfrm>
              <a:off x="2247600" y="3983300"/>
              <a:ext cx="52400" cy="52375"/>
            </a:xfrm>
            <a:custGeom>
              <a:rect b="b" l="l" r="r" t="t"/>
              <a:pathLst>
                <a:path extrusionOk="0" fill="none" h="2095" w="2096">
                  <a:moveTo>
                    <a:pt x="1" y="1048"/>
                  </a:moveTo>
                  <a:lnTo>
                    <a:pt x="1" y="1048"/>
                  </a:lnTo>
                  <a:lnTo>
                    <a:pt x="25" y="828"/>
                  </a:lnTo>
                  <a:lnTo>
                    <a:pt x="74" y="634"/>
                  </a:lnTo>
                  <a:lnTo>
                    <a:pt x="171" y="439"/>
                  </a:lnTo>
                  <a:lnTo>
                    <a:pt x="317" y="293"/>
                  </a:lnTo>
                  <a:lnTo>
                    <a:pt x="463" y="171"/>
                  </a:lnTo>
                  <a:lnTo>
                    <a:pt x="634" y="73"/>
                  </a:lnTo>
                  <a:lnTo>
                    <a:pt x="829" y="0"/>
                  </a:lnTo>
                  <a:lnTo>
                    <a:pt x="1048" y="0"/>
                  </a:lnTo>
                  <a:lnTo>
                    <a:pt x="1048" y="0"/>
                  </a:lnTo>
                  <a:lnTo>
                    <a:pt x="1267" y="0"/>
                  </a:lnTo>
                  <a:lnTo>
                    <a:pt x="1462" y="73"/>
                  </a:lnTo>
                  <a:lnTo>
                    <a:pt x="1633" y="171"/>
                  </a:lnTo>
                  <a:lnTo>
                    <a:pt x="1779" y="293"/>
                  </a:lnTo>
                  <a:lnTo>
                    <a:pt x="1925" y="439"/>
                  </a:lnTo>
                  <a:lnTo>
                    <a:pt x="2022" y="634"/>
                  </a:lnTo>
                  <a:lnTo>
                    <a:pt x="2071" y="828"/>
                  </a:lnTo>
                  <a:lnTo>
                    <a:pt x="2095" y="1048"/>
                  </a:lnTo>
                  <a:lnTo>
                    <a:pt x="2095" y="1048"/>
                  </a:lnTo>
                  <a:lnTo>
                    <a:pt x="2071" y="1242"/>
                  </a:lnTo>
                  <a:lnTo>
                    <a:pt x="2022" y="1437"/>
                  </a:lnTo>
                  <a:lnTo>
                    <a:pt x="1925" y="1632"/>
                  </a:lnTo>
                  <a:lnTo>
                    <a:pt x="1779" y="1778"/>
                  </a:lnTo>
                  <a:lnTo>
                    <a:pt x="1633" y="1900"/>
                  </a:lnTo>
                  <a:lnTo>
                    <a:pt x="1462" y="1997"/>
                  </a:lnTo>
                  <a:lnTo>
                    <a:pt x="1267" y="2070"/>
                  </a:lnTo>
                  <a:lnTo>
                    <a:pt x="1048" y="2095"/>
                  </a:lnTo>
                  <a:lnTo>
                    <a:pt x="1048" y="2095"/>
                  </a:lnTo>
                  <a:lnTo>
                    <a:pt x="829" y="2070"/>
                  </a:lnTo>
                  <a:lnTo>
                    <a:pt x="634" y="1997"/>
                  </a:lnTo>
                  <a:lnTo>
                    <a:pt x="463" y="1900"/>
                  </a:lnTo>
                  <a:lnTo>
                    <a:pt x="317" y="1778"/>
                  </a:lnTo>
                  <a:lnTo>
                    <a:pt x="171" y="1632"/>
                  </a:lnTo>
                  <a:lnTo>
                    <a:pt x="74" y="1437"/>
                  </a:lnTo>
                  <a:lnTo>
                    <a:pt x="25" y="1242"/>
                  </a:lnTo>
                  <a:lnTo>
                    <a:pt x="1" y="1048"/>
                  </a:lnTo>
                  <a:lnTo>
                    <a:pt x="1" y="1048"/>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81"/>
            <p:cNvSpPr/>
            <p:nvPr/>
          </p:nvSpPr>
          <p:spPr>
            <a:xfrm>
              <a:off x="2035100" y="3983300"/>
              <a:ext cx="52400" cy="52375"/>
            </a:xfrm>
            <a:custGeom>
              <a:rect b="b" l="l" r="r" t="t"/>
              <a:pathLst>
                <a:path extrusionOk="0" fill="none" h="2095" w="2096">
                  <a:moveTo>
                    <a:pt x="1" y="1048"/>
                  </a:moveTo>
                  <a:lnTo>
                    <a:pt x="1" y="1048"/>
                  </a:lnTo>
                  <a:lnTo>
                    <a:pt x="25" y="828"/>
                  </a:lnTo>
                  <a:lnTo>
                    <a:pt x="74" y="634"/>
                  </a:lnTo>
                  <a:lnTo>
                    <a:pt x="171" y="439"/>
                  </a:lnTo>
                  <a:lnTo>
                    <a:pt x="317" y="293"/>
                  </a:lnTo>
                  <a:lnTo>
                    <a:pt x="464" y="171"/>
                  </a:lnTo>
                  <a:lnTo>
                    <a:pt x="634" y="73"/>
                  </a:lnTo>
                  <a:lnTo>
                    <a:pt x="829" y="0"/>
                  </a:lnTo>
                  <a:lnTo>
                    <a:pt x="1048" y="0"/>
                  </a:lnTo>
                  <a:lnTo>
                    <a:pt x="1048" y="0"/>
                  </a:lnTo>
                  <a:lnTo>
                    <a:pt x="1267" y="0"/>
                  </a:lnTo>
                  <a:lnTo>
                    <a:pt x="1462" y="73"/>
                  </a:lnTo>
                  <a:lnTo>
                    <a:pt x="1633" y="171"/>
                  </a:lnTo>
                  <a:lnTo>
                    <a:pt x="1779" y="293"/>
                  </a:lnTo>
                  <a:lnTo>
                    <a:pt x="1925" y="439"/>
                  </a:lnTo>
                  <a:lnTo>
                    <a:pt x="2022" y="634"/>
                  </a:lnTo>
                  <a:lnTo>
                    <a:pt x="2071" y="828"/>
                  </a:lnTo>
                  <a:lnTo>
                    <a:pt x="2095" y="1048"/>
                  </a:lnTo>
                  <a:lnTo>
                    <a:pt x="2095" y="1048"/>
                  </a:lnTo>
                  <a:lnTo>
                    <a:pt x="2071" y="1242"/>
                  </a:lnTo>
                  <a:lnTo>
                    <a:pt x="2022" y="1437"/>
                  </a:lnTo>
                  <a:lnTo>
                    <a:pt x="1925" y="1632"/>
                  </a:lnTo>
                  <a:lnTo>
                    <a:pt x="1779" y="1778"/>
                  </a:lnTo>
                  <a:lnTo>
                    <a:pt x="1633" y="1900"/>
                  </a:lnTo>
                  <a:lnTo>
                    <a:pt x="1462" y="1997"/>
                  </a:lnTo>
                  <a:lnTo>
                    <a:pt x="1267" y="2070"/>
                  </a:lnTo>
                  <a:lnTo>
                    <a:pt x="1048" y="2095"/>
                  </a:lnTo>
                  <a:lnTo>
                    <a:pt x="1048" y="2095"/>
                  </a:lnTo>
                  <a:lnTo>
                    <a:pt x="829" y="2070"/>
                  </a:lnTo>
                  <a:lnTo>
                    <a:pt x="634" y="1997"/>
                  </a:lnTo>
                  <a:lnTo>
                    <a:pt x="464" y="1900"/>
                  </a:lnTo>
                  <a:lnTo>
                    <a:pt x="317" y="1778"/>
                  </a:lnTo>
                  <a:lnTo>
                    <a:pt x="171" y="1632"/>
                  </a:lnTo>
                  <a:lnTo>
                    <a:pt x="74" y="1437"/>
                  </a:lnTo>
                  <a:lnTo>
                    <a:pt x="25" y="1242"/>
                  </a:lnTo>
                  <a:lnTo>
                    <a:pt x="1" y="1048"/>
                  </a:lnTo>
                  <a:lnTo>
                    <a:pt x="1" y="1048"/>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81"/>
            <p:cNvSpPr/>
            <p:nvPr/>
          </p:nvSpPr>
          <p:spPr>
            <a:xfrm>
              <a:off x="1923075" y="3694075"/>
              <a:ext cx="437200" cy="280100"/>
            </a:xfrm>
            <a:custGeom>
              <a:rect b="b" l="l" r="r" t="t"/>
              <a:pathLst>
                <a:path extrusionOk="0" fill="none" h="11204" w="17488">
                  <a:moveTo>
                    <a:pt x="14516" y="10912"/>
                  </a:moveTo>
                  <a:lnTo>
                    <a:pt x="5675" y="10912"/>
                  </a:lnTo>
                  <a:lnTo>
                    <a:pt x="6089" y="9889"/>
                  </a:lnTo>
                  <a:lnTo>
                    <a:pt x="6089" y="9889"/>
                  </a:lnTo>
                  <a:lnTo>
                    <a:pt x="6235" y="9913"/>
                  </a:lnTo>
                  <a:lnTo>
                    <a:pt x="6406" y="9913"/>
                  </a:lnTo>
                  <a:lnTo>
                    <a:pt x="13810" y="9231"/>
                  </a:lnTo>
                  <a:lnTo>
                    <a:pt x="13810" y="9231"/>
                  </a:lnTo>
                  <a:lnTo>
                    <a:pt x="13980" y="9207"/>
                  </a:lnTo>
                  <a:lnTo>
                    <a:pt x="14151" y="9134"/>
                  </a:lnTo>
                  <a:lnTo>
                    <a:pt x="14297" y="9061"/>
                  </a:lnTo>
                  <a:lnTo>
                    <a:pt x="14467" y="8963"/>
                  </a:lnTo>
                  <a:lnTo>
                    <a:pt x="14614" y="8866"/>
                  </a:lnTo>
                  <a:lnTo>
                    <a:pt x="14735" y="8744"/>
                  </a:lnTo>
                  <a:lnTo>
                    <a:pt x="14833" y="8598"/>
                  </a:lnTo>
                  <a:lnTo>
                    <a:pt x="14930" y="8452"/>
                  </a:lnTo>
                  <a:lnTo>
                    <a:pt x="17414" y="3142"/>
                  </a:lnTo>
                  <a:lnTo>
                    <a:pt x="17414" y="3142"/>
                  </a:lnTo>
                  <a:lnTo>
                    <a:pt x="17463" y="2996"/>
                  </a:lnTo>
                  <a:lnTo>
                    <a:pt x="17487" y="2875"/>
                  </a:lnTo>
                  <a:lnTo>
                    <a:pt x="17463" y="2753"/>
                  </a:lnTo>
                  <a:lnTo>
                    <a:pt x="17439" y="2631"/>
                  </a:lnTo>
                  <a:lnTo>
                    <a:pt x="17366" y="2558"/>
                  </a:lnTo>
                  <a:lnTo>
                    <a:pt x="17244" y="2485"/>
                  </a:lnTo>
                  <a:lnTo>
                    <a:pt x="17122" y="2436"/>
                  </a:lnTo>
                  <a:lnTo>
                    <a:pt x="16976" y="2412"/>
                  </a:lnTo>
                  <a:lnTo>
                    <a:pt x="4579" y="1998"/>
                  </a:lnTo>
                  <a:lnTo>
                    <a:pt x="4214" y="366"/>
                  </a:lnTo>
                  <a:lnTo>
                    <a:pt x="4214" y="366"/>
                  </a:lnTo>
                  <a:lnTo>
                    <a:pt x="4141" y="220"/>
                  </a:lnTo>
                  <a:lnTo>
                    <a:pt x="4043" y="98"/>
                  </a:lnTo>
                  <a:lnTo>
                    <a:pt x="3897" y="25"/>
                  </a:lnTo>
                  <a:lnTo>
                    <a:pt x="3727" y="1"/>
                  </a:lnTo>
                  <a:lnTo>
                    <a:pt x="488" y="1"/>
                  </a:lnTo>
                  <a:lnTo>
                    <a:pt x="488" y="1"/>
                  </a:lnTo>
                  <a:lnTo>
                    <a:pt x="390" y="1"/>
                  </a:lnTo>
                  <a:lnTo>
                    <a:pt x="293" y="25"/>
                  </a:lnTo>
                  <a:lnTo>
                    <a:pt x="220" y="74"/>
                  </a:lnTo>
                  <a:lnTo>
                    <a:pt x="147" y="122"/>
                  </a:lnTo>
                  <a:lnTo>
                    <a:pt x="74" y="196"/>
                  </a:lnTo>
                  <a:lnTo>
                    <a:pt x="25" y="293"/>
                  </a:lnTo>
                  <a:lnTo>
                    <a:pt x="1" y="366"/>
                  </a:lnTo>
                  <a:lnTo>
                    <a:pt x="1" y="488"/>
                  </a:lnTo>
                  <a:lnTo>
                    <a:pt x="1" y="488"/>
                  </a:lnTo>
                  <a:lnTo>
                    <a:pt x="1" y="585"/>
                  </a:lnTo>
                  <a:lnTo>
                    <a:pt x="25" y="658"/>
                  </a:lnTo>
                  <a:lnTo>
                    <a:pt x="74" y="756"/>
                  </a:lnTo>
                  <a:lnTo>
                    <a:pt x="147" y="829"/>
                  </a:lnTo>
                  <a:lnTo>
                    <a:pt x="220" y="877"/>
                  </a:lnTo>
                  <a:lnTo>
                    <a:pt x="293" y="926"/>
                  </a:lnTo>
                  <a:lnTo>
                    <a:pt x="390" y="951"/>
                  </a:lnTo>
                  <a:lnTo>
                    <a:pt x="488" y="975"/>
                  </a:lnTo>
                  <a:lnTo>
                    <a:pt x="3337" y="975"/>
                  </a:lnTo>
                  <a:lnTo>
                    <a:pt x="5286" y="9256"/>
                  </a:lnTo>
                  <a:lnTo>
                    <a:pt x="4506" y="11204"/>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81"/>
            <p:cNvSpPr/>
            <p:nvPr/>
          </p:nvSpPr>
          <p:spPr>
            <a:xfrm>
              <a:off x="2261000" y="3781750"/>
              <a:ext cx="48725" cy="108400"/>
            </a:xfrm>
            <a:custGeom>
              <a:rect b="b" l="l" r="r" t="t"/>
              <a:pathLst>
                <a:path extrusionOk="0" fill="none" h="4336" w="1949">
                  <a:moveTo>
                    <a:pt x="1" y="4336"/>
                  </a:moveTo>
                  <a:lnTo>
                    <a:pt x="1949"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81"/>
            <p:cNvSpPr/>
            <p:nvPr/>
          </p:nvSpPr>
          <p:spPr>
            <a:xfrm>
              <a:off x="2225675" y="3780550"/>
              <a:ext cx="32300" cy="113875"/>
            </a:xfrm>
            <a:custGeom>
              <a:rect b="b" l="l" r="r" t="t"/>
              <a:pathLst>
                <a:path extrusionOk="0" fill="none" h="4555" w="1292">
                  <a:moveTo>
                    <a:pt x="1" y="4554"/>
                  </a:moveTo>
                  <a:lnTo>
                    <a:pt x="1292"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81"/>
            <p:cNvSpPr/>
            <p:nvPr/>
          </p:nvSpPr>
          <p:spPr>
            <a:xfrm>
              <a:off x="2190375" y="3779325"/>
              <a:ext cx="15850" cy="119350"/>
            </a:xfrm>
            <a:custGeom>
              <a:rect b="b" l="l" r="r" t="t"/>
              <a:pathLst>
                <a:path extrusionOk="0" fill="none" h="4774" w="634">
                  <a:moveTo>
                    <a:pt x="0" y="4774"/>
                  </a:moveTo>
                  <a:lnTo>
                    <a:pt x="634"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81"/>
            <p:cNvSpPr/>
            <p:nvPr/>
          </p:nvSpPr>
          <p:spPr>
            <a:xfrm>
              <a:off x="2154450" y="3777500"/>
              <a:ext cx="1250" cy="126050"/>
            </a:xfrm>
            <a:custGeom>
              <a:rect b="b" l="l" r="r" t="t"/>
              <a:pathLst>
                <a:path extrusionOk="0" fill="none" h="5042" w="50">
                  <a:moveTo>
                    <a:pt x="49" y="5042"/>
                  </a:moveTo>
                  <a:lnTo>
                    <a:pt x="0"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81"/>
            <p:cNvSpPr/>
            <p:nvPr/>
          </p:nvSpPr>
          <p:spPr>
            <a:xfrm>
              <a:off x="2103300" y="3776275"/>
              <a:ext cx="17075" cy="131550"/>
            </a:xfrm>
            <a:custGeom>
              <a:rect b="b" l="l" r="r" t="t"/>
              <a:pathLst>
                <a:path extrusionOk="0" fill="none" h="5262" w="683">
                  <a:moveTo>
                    <a:pt x="683" y="5261"/>
                  </a:moveTo>
                  <a:lnTo>
                    <a:pt x="1"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81"/>
            <p:cNvSpPr/>
            <p:nvPr/>
          </p:nvSpPr>
          <p:spPr>
            <a:xfrm>
              <a:off x="2051550" y="3775050"/>
              <a:ext cx="34125" cy="137025"/>
            </a:xfrm>
            <a:custGeom>
              <a:rect b="b" l="l" r="r" t="t"/>
              <a:pathLst>
                <a:path extrusionOk="0" fill="none" h="5481" w="1365">
                  <a:moveTo>
                    <a:pt x="1364" y="5481"/>
                  </a:moveTo>
                  <a:lnTo>
                    <a:pt x="0"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0" name="Google Shape;680;p81"/>
          <p:cNvGrpSpPr/>
          <p:nvPr/>
        </p:nvGrpSpPr>
        <p:grpSpPr>
          <a:xfrm>
            <a:off x="2037542" y="3228038"/>
            <a:ext cx="360301" cy="295814"/>
            <a:chOff x="2599525" y="3688600"/>
            <a:chExt cx="428675" cy="351950"/>
          </a:xfrm>
        </p:grpSpPr>
        <p:sp>
          <p:nvSpPr>
            <p:cNvPr id="681" name="Google Shape;681;p81"/>
            <p:cNvSpPr/>
            <p:nvPr/>
          </p:nvSpPr>
          <p:spPr>
            <a:xfrm>
              <a:off x="2599525" y="3688600"/>
              <a:ext cx="428675" cy="168675"/>
            </a:xfrm>
            <a:custGeom>
              <a:rect b="b" l="l" r="r" t="t"/>
              <a:pathLst>
                <a:path extrusionOk="0" fill="none" h="6747" w="17147">
                  <a:moveTo>
                    <a:pt x="16660" y="1876"/>
                  </a:moveTo>
                  <a:lnTo>
                    <a:pt x="11594" y="1876"/>
                  </a:lnTo>
                  <a:lnTo>
                    <a:pt x="11594" y="1462"/>
                  </a:lnTo>
                  <a:lnTo>
                    <a:pt x="11594" y="1462"/>
                  </a:lnTo>
                  <a:lnTo>
                    <a:pt x="11594" y="1316"/>
                  </a:lnTo>
                  <a:lnTo>
                    <a:pt x="11569" y="1170"/>
                  </a:lnTo>
                  <a:lnTo>
                    <a:pt x="11472" y="902"/>
                  </a:lnTo>
                  <a:lnTo>
                    <a:pt x="11350" y="658"/>
                  </a:lnTo>
                  <a:lnTo>
                    <a:pt x="11155" y="439"/>
                  </a:lnTo>
                  <a:lnTo>
                    <a:pt x="10961" y="268"/>
                  </a:lnTo>
                  <a:lnTo>
                    <a:pt x="10693" y="122"/>
                  </a:lnTo>
                  <a:lnTo>
                    <a:pt x="10425" y="49"/>
                  </a:lnTo>
                  <a:lnTo>
                    <a:pt x="10279" y="25"/>
                  </a:lnTo>
                  <a:lnTo>
                    <a:pt x="10133" y="1"/>
                  </a:lnTo>
                  <a:lnTo>
                    <a:pt x="7015" y="1"/>
                  </a:lnTo>
                  <a:lnTo>
                    <a:pt x="7015" y="1"/>
                  </a:lnTo>
                  <a:lnTo>
                    <a:pt x="6869" y="25"/>
                  </a:lnTo>
                  <a:lnTo>
                    <a:pt x="6723" y="49"/>
                  </a:lnTo>
                  <a:lnTo>
                    <a:pt x="6455" y="122"/>
                  </a:lnTo>
                  <a:lnTo>
                    <a:pt x="6187" y="268"/>
                  </a:lnTo>
                  <a:lnTo>
                    <a:pt x="5992" y="439"/>
                  </a:lnTo>
                  <a:lnTo>
                    <a:pt x="5797" y="658"/>
                  </a:lnTo>
                  <a:lnTo>
                    <a:pt x="5676" y="902"/>
                  </a:lnTo>
                  <a:lnTo>
                    <a:pt x="5578" y="1170"/>
                  </a:lnTo>
                  <a:lnTo>
                    <a:pt x="5554" y="1316"/>
                  </a:lnTo>
                  <a:lnTo>
                    <a:pt x="5554" y="1462"/>
                  </a:lnTo>
                  <a:lnTo>
                    <a:pt x="5554" y="1876"/>
                  </a:lnTo>
                  <a:lnTo>
                    <a:pt x="488" y="1876"/>
                  </a:lnTo>
                  <a:lnTo>
                    <a:pt x="488" y="1876"/>
                  </a:lnTo>
                  <a:lnTo>
                    <a:pt x="391" y="1876"/>
                  </a:lnTo>
                  <a:lnTo>
                    <a:pt x="293" y="1900"/>
                  </a:lnTo>
                  <a:lnTo>
                    <a:pt x="220" y="1949"/>
                  </a:lnTo>
                  <a:lnTo>
                    <a:pt x="147" y="2022"/>
                  </a:lnTo>
                  <a:lnTo>
                    <a:pt x="74" y="2071"/>
                  </a:lnTo>
                  <a:lnTo>
                    <a:pt x="50" y="2168"/>
                  </a:lnTo>
                  <a:lnTo>
                    <a:pt x="1" y="2266"/>
                  </a:lnTo>
                  <a:lnTo>
                    <a:pt x="1" y="2363"/>
                  </a:lnTo>
                  <a:lnTo>
                    <a:pt x="1" y="5773"/>
                  </a:lnTo>
                  <a:lnTo>
                    <a:pt x="1" y="5773"/>
                  </a:lnTo>
                  <a:lnTo>
                    <a:pt x="25" y="5967"/>
                  </a:lnTo>
                  <a:lnTo>
                    <a:pt x="74" y="6138"/>
                  </a:lnTo>
                  <a:lnTo>
                    <a:pt x="171" y="6308"/>
                  </a:lnTo>
                  <a:lnTo>
                    <a:pt x="293" y="6455"/>
                  </a:lnTo>
                  <a:lnTo>
                    <a:pt x="439" y="6576"/>
                  </a:lnTo>
                  <a:lnTo>
                    <a:pt x="585" y="6674"/>
                  </a:lnTo>
                  <a:lnTo>
                    <a:pt x="780" y="6722"/>
                  </a:lnTo>
                  <a:lnTo>
                    <a:pt x="975" y="6747"/>
                  </a:lnTo>
                  <a:lnTo>
                    <a:pt x="7721" y="6747"/>
                  </a:lnTo>
                  <a:lnTo>
                    <a:pt x="7721" y="6138"/>
                  </a:lnTo>
                  <a:lnTo>
                    <a:pt x="7721" y="6138"/>
                  </a:lnTo>
                  <a:lnTo>
                    <a:pt x="7746" y="6041"/>
                  </a:lnTo>
                  <a:lnTo>
                    <a:pt x="7770" y="5967"/>
                  </a:lnTo>
                  <a:lnTo>
                    <a:pt x="7819" y="5870"/>
                  </a:lnTo>
                  <a:lnTo>
                    <a:pt x="7868" y="5797"/>
                  </a:lnTo>
                  <a:lnTo>
                    <a:pt x="7941" y="5748"/>
                  </a:lnTo>
                  <a:lnTo>
                    <a:pt x="8038" y="5700"/>
                  </a:lnTo>
                  <a:lnTo>
                    <a:pt x="8111" y="5675"/>
                  </a:lnTo>
                  <a:lnTo>
                    <a:pt x="8209" y="5651"/>
                  </a:lnTo>
                  <a:lnTo>
                    <a:pt x="8939" y="5651"/>
                  </a:lnTo>
                  <a:lnTo>
                    <a:pt x="8939" y="5651"/>
                  </a:lnTo>
                  <a:lnTo>
                    <a:pt x="9037" y="5675"/>
                  </a:lnTo>
                  <a:lnTo>
                    <a:pt x="9110" y="5700"/>
                  </a:lnTo>
                  <a:lnTo>
                    <a:pt x="9207" y="5748"/>
                  </a:lnTo>
                  <a:lnTo>
                    <a:pt x="9280" y="5797"/>
                  </a:lnTo>
                  <a:lnTo>
                    <a:pt x="9329" y="5870"/>
                  </a:lnTo>
                  <a:lnTo>
                    <a:pt x="9378" y="5967"/>
                  </a:lnTo>
                  <a:lnTo>
                    <a:pt x="9402" y="6041"/>
                  </a:lnTo>
                  <a:lnTo>
                    <a:pt x="9426" y="6138"/>
                  </a:lnTo>
                  <a:lnTo>
                    <a:pt x="9426" y="6747"/>
                  </a:lnTo>
                  <a:lnTo>
                    <a:pt x="16173" y="6747"/>
                  </a:lnTo>
                  <a:lnTo>
                    <a:pt x="16173" y="6747"/>
                  </a:lnTo>
                  <a:lnTo>
                    <a:pt x="16367" y="6722"/>
                  </a:lnTo>
                  <a:lnTo>
                    <a:pt x="16562" y="6674"/>
                  </a:lnTo>
                  <a:lnTo>
                    <a:pt x="16708" y="6576"/>
                  </a:lnTo>
                  <a:lnTo>
                    <a:pt x="16855" y="6455"/>
                  </a:lnTo>
                  <a:lnTo>
                    <a:pt x="16976" y="6308"/>
                  </a:lnTo>
                  <a:lnTo>
                    <a:pt x="17074" y="6138"/>
                  </a:lnTo>
                  <a:lnTo>
                    <a:pt x="17122" y="5967"/>
                  </a:lnTo>
                  <a:lnTo>
                    <a:pt x="17147" y="5773"/>
                  </a:lnTo>
                  <a:lnTo>
                    <a:pt x="17147" y="2363"/>
                  </a:lnTo>
                  <a:lnTo>
                    <a:pt x="17147" y="2363"/>
                  </a:lnTo>
                  <a:lnTo>
                    <a:pt x="17147" y="2266"/>
                  </a:lnTo>
                  <a:lnTo>
                    <a:pt x="17098" y="2168"/>
                  </a:lnTo>
                  <a:lnTo>
                    <a:pt x="17074" y="2071"/>
                  </a:lnTo>
                  <a:lnTo>
                    <a:pt x="17001" y="2022"/>
                  </a:lnTo>
                  <a:lnTo>
                    <a:pt x="16928" y="1949"/>
                  </a:lnTo>
                  <a:lnTo>
                    <a:pt x="16855" y="1900"/>
                  </a:lnTo>
                  <a:lnTo>
                    <a:pt x="16757" y="1876"/>
                  </a:lnTo>
                  <a:lnTo>
                    <a:pt x="16660" y="1876"/>
                  </a:lnTo>
                  <a:lnTo>
                    <a:pt x="16660" y="1876"/>
                  </a:lnTo>
                  <a:close/>
                  <a:moveTo>
                    <a:pt x="10620" y="1876"/>
                  </a:moveTo>
                  <a:lnTo>
                    <a:pt x="6528" y="1876"/>
                  </a:lnTo>
                  <a:lnTo>
                    <a:pt x="6528" y="1462"/>
                  </a:lnTo>
                  <a:lnTo>
                    <a:pt x="6528" y="1462"/>
                  </a:lnTo>
                  <a:lnTo>
                    <a:pt x="6528" y="1364"/>
                  </a:lnTo>
                  <a:lnTo>
                    <a:pt x="6577" y="1291"/>
                  </a:lnTo>
                  <a:lnTo>
                    <a:pt x="6601" y="1194"/>
                  </a:lnTo>
                  <a:lnTo>
                    <a:pt x="6674" y="1121"/>
                  </a:lnTo>
                  <a:lnTo>
                    <a:pt x="6747" y="1072"/>
                  </a:lnTo>
                  <a:lnTo>
                    <a:pt x="6820" y="1023"/>
                  </a:lnTo>
                  <a:lnTo>
                    <a:pt x="6918" y="999"/>
                  </a:lnTo>
                  <a:lnTo>
                    <a:pt x="7015" y="975"/>
                  </a:lnTo>
                  <a:lnTo>
                    <a:pt x="10133" y="975"/>
                  </a:lnTo>
                  <a:lnTo>
                    <a:pt x="10133" y="975"/>
                  </a:lnTo>
                  <a:lnTo>
                    <a:pt x="10230" y="999"/>
                  </a:lnTo>
                  <a:lnTo>
                    <a:pt x="10327" y="1023"/>
                  </a:lnTo>
                  <a:lnTo>
                    <a:pt x="10400" y="1072"/>
                  </a:lnTo>
                  <a:lnTo>
                    <a:pt x="10474" y="1121"/>
                  </a:lnTo>
                  <a:lnTo>
                    <a:pt x="10547" y="1194"/>
                  </a:lnTo>
                  <a:lnTo>
                    <a:pt x="10571" y="1291"/>
                  </a:lnTo>
                  <a:lnTo>
                    <a:pt x="10620" y="1364"/>
                  </a:lnTo>
                  <a:lnTo>
                    <a:pt x="10620" y="1462"/>
                  </a:lnTo>
                  <a:lnTo>
                    <a:pt x="10620" y="1876"/>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81"/>
            <p:cNvSpPr/>
            <p:nvPr/>
          </p:nvSpPr>
          <p:spPr>
            <a:xfrm>
              <a:off x="2792550" y="3862125"/>
              <a:ext cx="42650" cy="23775"/>
            </a:xfrm>
            <a:custGeom>
              <a:rect b="b" l="l" r="r" t="t"/>
              <a:pathLst>
                <a:path extrusionOk="0" fill="none" h="951" w="1706">
                  <a:moveTo>
                    <a:pt x="1705" y="1"/>
                  </a:moveTo>
                  <a:lnTo>
                    <a:pt x="1705" y="463"/>
                  </a:lnTo>
                  <a:lnTo>
                    <a:pt x="1705" y="463"/>
                  </a:lnTo>
                  <a:lnTo>
                    <a:pt x="1681" y="561"/>
                  </a:lnTo>
                  <a:lnTo>
                    <a:pt x="1657" y="658"/>
                  </a:lnTo>
                  <a:lnTo>
                    <a:pt x="1608" y="756"/>
                  </a:lnTo>
                  <a:lnTo>
                    <a:pt x="1559" y="804"/>
                  </a:lnTo>
                  <a:lnTo>
                    <a:pt x="1486" y="877"/>
                  </a:lnTo>
                  <a:lnTo>
                    <a:pt x="1389" y="926"/>
                  </a:lnTo>
                  <a:lnTo>
                    <a:pt x="1316" y="951"/>
                  </a:lnTo>
                  <a:lnTo>
                    <a:pt x="1218" y="951"/>
                  </a:lnTo>
                  <a:lnTo>
                    <a:pt x="488" y="951"/>
                  </a:lnTo>
                  <a:lnTo>
                    <a:pt x="488" y="951"/>
                  </a:lnTo>
                  <a:lnTo>
                    <a:pt x="390" y="951"/>
                  </a:lnTo>
                  <a:lnTo>
                    <a:pt x="317" y="926"/>
                  </a:lnTo>
                  <a:lnTo>
                    <a:pt x="220" y="877"/>
                  </a:lnTo>
                  <a:lnTo>
                    <a:pt x="147" y="804"/>
                  </a:lnTo>
                  <a:lnTo>
                    <a:pt x="98" y="756"/>
                  </a:lnTo>
                  <a:lnTo>
                    <a:pt x="49" y="658"/>
                  </a:lnTo>
                  <a:lnTo>
                    <a:pt x="25" y="561"/>
                  </a:lnTo>
                  <a:lnTo>
                    <a:pt x="0" y="463"/>
                  </a:lnTo>
                  <a:lnTo>
                    <a:pt x="0"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81"/>
            <p:cNvSpPr/>
            <p:nvPr/>
          </p:nvSpPr>
          <p:spPr>
            <a:xfrm>
              <a:off x="2599525" y="3852375"/>
              <a:ext cx="428675" cy="188175"/>
            </a:xfrm>
            <a:custGeom>
              <a:rect b="b" l="l" r="r" t="t"/>
              <a:pathLst>
                <a:path extrusionOk="0" fill="none" h="7527" w="17147">
                  <a:moveTo>
                    <a:pt x="1" y="1"/>
                  </a:moveTo>
                  <a:lnTo>
                    <a:pt x="1" y="7040"/>
                  </a:lnTo>
                  <a:lnTo>
                    <a:pt x="1" y="7040"/>
                  </a:lnTo>
                  <a:lnTo>
                    <a:pt x="1" y="7137"/>
                  </a:lnTo>
                  <a:lnTo>
                    <a:pt x="50" y="7210"/>
                  </a:lnTo>
                  <a:lnTo>
                    <a:pt x="74" y="7307"/>
                  </a:lnTo>
                  <a:lnTo>
                    <a:pt x="147" y="7381"/>
                  </a:lnTo>
                  <a:lnTo>
                    <a:pt x="220" y="7429"/>
                  </a:lnTo>
                  <a:lnTo>
                    <a:pt x="293" y="7478"/>
                  </a:lnTo>
                  <a:lnTo>
                    <a:pt x="391" y="7502"/>
                  </a:lnTo>
                  <a:lnTo>
                    <a:pt x="488" y="7527"/>
                  </a:lnTo>
                  <a:lnTo>
                    <a:pt x="16660" y="7527"/>
                  </a:lnTo>
                  <a:lnTo>
                    <a:pt x="16660" y="7527"/>
                  </a:lnTo>
                  <a:lnTo>
                    <a:pt x="16757" y="7502"/>
                  </a:lnTo>
                  <a:lnTo>
                    <a:pt x="16855" y="7478"/>
                  </a:lnTo>
                  <a:lnTo>
                    <a:pt x="16928" y="7429"/>
                  </a:lnTo>
                  <a:lnTo>
                    <a:pt x="17001" y="7381"/>
                  </a:lnTo>
                  <a:lnTo>
                    <a:pt x="17074" y="7307"/>
                  </a:lnTo>
                  <a:lnTo>
                    <a:pt x="17098" y="7210"/>
                  </a:lnTo>
                  <a:lnTo>
                    <a:pt x="17147" y="7137"/>
                  </a:lnTo>
                  <a:lnTo>
                    <a:pt x="17147" y="7040"/>
                  </a:lnTo>
                  <a:lnTo>
                    <a:pt x="17147"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4" name="Google Shape;684;p81"/>
          <p:cNvGrpSpPr/>
          <p:nvPr/>
        </p:nvGrpSpPr>
        <p:grpSpPr>
          <a:xfrm>
            <a:off x="2619925" y="3207571"/>
            <a:ext cx="333700" cy="329077"/>
            <a:chOff x="3292425" y="3664250"/>
            <a:chExt cx="397025" cy="391525"/>
          </a:xfrm>
        </p:grpSpPr>
        <p:sp>
          <p:nvSpPr>
            <p:cNvPr id="685" name="Google Shape;685;p81"/>
            <p:cNvSpPr/>
            <p:nvPr/>
          </p:nvSpPr>
          <p:spPr>
            <a:xfrm>
              <a:off x="3292425" y="3680675"/>
              <a:ext cx="375100" cy="375100"/>
            </a:xfrm>
            <a:custGeom>
              <a:rect b="b" l="l" r="r" t="t"/>
              <a:pathLst>
                <a:path extrusionOk="0" fill="none" h="15004" w="15004">
                  <a:moveTo>
                    <a:pt x="7502" y="1"/>
                  </a:moveTo>
                  <a:lnTo>
                    <a:pt x="7502" y="1"/>
                  </a:lnTo>
                  <a:lnTo>
                    <a:pt x="7112" y="1"/>
                  </a:lnTo>
                  <a:lnTo>
                    <a:pt x="6747" y="50"/>
                  </a:lnTo>
                  <a:lnTo>
                    <a:pt x="6357" y="98"/>
                  </a:lnTo>
                  <a:lnTo>
                    <a:pt x="5992" y="147"/>
                  </a:lnTo>
                  <a:lnTo>
                    <a:pt x="5627" y="244"/>
                  </a:lnTo>
                  <a:lnTo>
                    <a:pt x="5261" y="342"/>
                  </a:lnTo>
                  <a:lnTo>
                    <a:pt x="4921" y="464"/>
                  </a:lnTo>
                  <a:lnTo>
                    <a:pt x="4580" y="585"/>
                  </a:lnTo>
                  <a:lnTo>
                    <a:pt x="4239" y="732"/>
                  </a:lnTo>
                  <a:lnTo>
                    <a:pt x="3922" y="902"/>
                  </a:lnTo>
                  <a:lnTo>
                    <a:pt x="3605" y="1097"/>
                  </a:lnTo>
                  <a:lnTo>
                    <a:pt x="3313" y="1292"/>
                  </a:lnTo>
                  <a:lnTo>
                    <a:pt x="3021" y="1487"/>
                  </a:lnTo>
                  <a:lnTo>
                    <a:pt x="2729" y="1706"/>
                  </a:lnTo>
                  <a:lnTo>
                    <a:pt x="2461" y="1949"/>
                  </a:lnTo>
                  <a:lnTo>
                    <a:pt x="2193" y="2193"/>
                  </a:lnTo>
                  <a:lnTo>
                    <a:pt x="1949" y="2461"/>
                  </a:lnTo>
                  <a:lnTo>
                    <a:pt x="1706" y="2729"/>
                  </a:lnTo>
                  <a:lnTo>
                    <a:pt x="1486" y="3021"/>
                  </a:lnTo>
                  <a:lnTo>
                    <a:pt x="1292" y="3313"/>
                  </a:lnTo>
                  <a:lnTo>
                    <a:pt x="1097" y="3605"/>
                  </a:lnTo>
                  <a:lnTo>
                    <a:pt x="902" y="3922"/>
                  </a:lnTo>
                  <a:lnTo>
                    <a:pt x="731" y="4239"/>
                  </a:lnTo>
                  <a:lnTo>
                    <a:pt x="585" y="4580"/>
                  </a:lnTo>
                  <a:lnTo>
                    <a:pt x="464" y="4921"/>
                  </a:lnTo>
                  <a:lnTo>
                    <a:pt x="342" y="5262"/>
                  </a:lnTo>
                  <a:lnTo>
                    <a:pt x="244" y="5627"/>
                  </a:lnTo>
                  <a:lnTo>
                    <a:pt x="147" y="5992"/>
                  </a:lnTo>
                  <a:lnTo>
                    <a:pt x="98" y="6358"/>
                  </a:lnTo>
                  <a:lnTo>
                    <a:pt x="50" y="6747"/>
                  </a:lnTo>
                  <a:lnTo>
                    <a:pt x="1" y="7113"/>
                  </a:lnTo>
                  <a:lnTo>
                    <a:pt x="1" y="7502"/>
                  </a:lnTo>
                  <a:lnTo>
                    <a:pt x="1" y="7502"/>
                  </a:lnTo>
                  <a:lnTo>
                    <a:pt x="1" y="7892"/>
                  </a:lnTo>
                  <a:lnTo>
                    <a:pt x="50" y="8257"/>
                  </a:lnTo>
                  <a:lnTo>
                    <a:pt x="98" y="8647"/>
                  </a:lnTo>
                  <a:lnTo>
                    <a:pt x="147" y="9012"/>
                  </a:lnTo>
                  <a:lnTo>
                    <a:pt x="244" y="9378"/>
                  </a:lnTo>
                  <a:lnTo>
                    <a:pt x="342" y="9743"/>
                  </a:lnTo>
                  <a:lnTo>
                    <a:pt x="464" y="10084"/>
                  </a:lnTo>
                  <a:lnTo>
                    <a:pt x="585" y="10425"/>
                  </a:lnTo>
                  <a:lnTo>
                    <a:pt x="731" y="10766"/>
                  </a:lnTo>
                  <a:lnTo>
                    <a:pt x="902" y="11082"/>
                  </a:lnTo>
                  <a:lnTo>
                    <a:pt x="1097" y="11399"/>
                  </a:lnTo>
                  <a:lnTo>
                    <a:pt x="1292" y="11691"/>
                  </a:lnTo>
                  <a:lnTo>
                    <a:pt x="1486" y="11984"/>
                  </a:lnTo>
                  <a:lnTo>
                    <a:pt x="1706" y="12276"/>
                  </a:lnTo>
                  <a:lnTo>
                    <a:pt x="1949" y="12544"/>
                  </a:lnTo>
                  <a:lnTo>
                    <a:pt x="2193" y="12812"/>
                  </a:lnTo>
                  <a:lnTo>
                    <a:pt x="2461" y="13055"/>
                  </a:lnTo>
                  <a:lnTo>
                    <a:pt x="2729" y="13299"/>
                  </a:lnTo>
                  <a:lnTo>
                    <a:pt x="3021" y="13518"/>
                  </a:lnTo>
                  <a:lnTo>
                    <a:pt x="3313" y="13713"/>
                  </a:lnTo>
                  <a:lnTo>
                    <a:pt x="3605" y="13908"/>
                  </a:lnTo>
                  <a:lnTo>
                    <a:pt x="3922" y="14102"/>
                  </a:lnTo>
                  <a:lnTo>
                    <a:pt x="4239" y="14273"/>
                  </a:lnTo>
                  <a:lnTo>
                    <a:pt x="4580" y="14419"/>
                  </a:lnTo>
                  <a:lnTo>
                    <a:pt x="4921" y="14541"/>
                  </a:lnTo>
                  <a:lnTo>
                    <a:pt x="5261" y="14663"/>
                  </a:lnTo>
                  <a:lnTo>
                    <a:pt x="5627" y="14760"/>
                  </a:lnTo>
                  <a:lnTo>
                    <a:pt x="5992" y="14857"/>
                  </a:lnTo>
                  <a:lnTo>
                    <a:pt x="6357" y="14906"/>
                  </a:lnTo>
                  <a:lnTo>
                    <a:pt x="6747" y="14955"/>
                  </a:lnTo>
                  <a:lnTo>
                    <a:pt x="7112" y="15004"/>
                  </a:lnTo>
                  <a:lnTo>
                    <a:pt x="7502" y="15004"/>
                  </a:lnTo>
                  <a:lnTo>
                    <a:pt x="7502" y="15004"/>
                  </a:lnTo>
                  <a:lnTo>
                    <a:pt x="7892" y="15004"/>
                  </a:lnTo>
                  <a:lnTo>
                    <a:pt x="8257" y="14955"/>
                  </a:lnTo>
                  <a:lnTo>
                    <a:pt x="8647" y="14906"/>
                  </a:lnTo>
                  <a:lnTo>
                    <a:pt x="9012" y="14857"/>
                  </a:lnTo>
                  <a:lnTo>
                    <a:pt x="9377" y="14760"/>
                  </a:lnTo>
                  <a:lnTo>
                    <a:pt x="9743" y="14663"/>
                  </a:lnTo>
                  <a:lnTo>
                    <a:pt x="10084" y="14541"/>
                  </a:lnTo>
                  <a:lnTo>
                    <a:pt x="10425" y="14419"/>
                  </a:lnTo>
                  <a:lnTo>
                    <a:pt x="10766" y="14273"/>
                  </a:lnTo>
                  <a:lnTo>
                    <a:pt x="11082" y="14102"/>
                  </a:lnTo>
                  <a:lnTo>
                    <a:pt x="11399" y="13908"/>
                  </a:lnTo>
                  <a:lnTo>
                    <a:pt x="11691" y="13713"/>
                  </a:lnTo>
                  <a:lnTo>
                    <a:pt x="11983" y="13518"/>
                  </a:lnTo>
                  <a:lnTo>
                    <a:pt x="12276" y="13299"/>
                  </a:lnTo>
                  <a:lnTo>
                    <a:pt x="12544" y="13055"/>
                  </a:lnTo>
                  <a:lnTo>
                    <a:pt x="12812" y="12812"/>
                  </a:lnTo>
                  <a:lnTo>
                    <a:pt x="13055" y="12544"/>
                  </a:lnTo>
                  <a:lnTo>
                    <a:pt x="13299" y="12276"/>
                  </a:lnTo>
                  <a:lnTo>
                    <a:pt x="13518" y="11984"/>
                  </a:lnTo>
                  <a:lnTo>
                    <a:pt x="13713" y="11691"/>
                  </a:lnTo>
                  <a:lnTo>
                    <a:pt x="13907" y="11399"/>
                  </a:lnTo>
                  <a:lnTo>
                    <a:pt x="14102" y="11082"/>
                  </a:lnTo>
                  <a:lnTo>
                    <a:pt x="14273" y="10766"/>
                  </a:lnTo>
                  <a:lnTo>
                    <a:pt x="14419" y="10425"/>
                  </a:lnTo>
                  <a:lnTo>
                    <a:pt x="14541" y="10084"/>
                  </a:lnTo>
                  <a:lnTo>
                    <a:pt x="14662" y="9743"/>
                  </a:lnTo>
                  <a:lnTo>
                    <a:pt x="14760" y="9378"/>
                  </a:lnTo>
                  <a:lnTo>
                    <a:pt x="14857" y="9012"/>
                  </a:lnTo>
                  <a:lnTo>
                    <a:pt x="14906" y="8647"/>
                  </a:lnTo>
                  <a:lnTo>
                    <a:pt x="14955" y="8257"/>
                  </a:lnTo>
                  <a:lnTo>
                    <a:pt x="15003" y="7892"/>
                  </a:lnTo>
                  <a:lnTo>
                    <a:pt x="15003" y="7502"/>
                  </a:lnTo>
                  <a:lnTo>
                    <a:pt x="7502" y="7502"/>
                  </a:lnTo>
                  <a:lnTo>
                    <a:pt x="7502" y="1"/>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81"/>
            <p:cNvSpPr/>
            <p:nvPr/>
          </p:nvSpPr>
          <p:spPr>
            <a:xfrm>
              <a:off x="3504325" y="3664250"/>
              <a:ext cx="131525" cy="153450"/>
            </a:xfrm>
            <a:custGeom>
              <a:rect b="b" l="l" r="r" t="t"/>
              <a:pathLst>
                <a:path extrusionOk="0" fill="none" h="6138" w="5261">
                  <a:moveTo>
                    <a:pt x="0" y="0"/>
                  </a:moveTo>
                  <a:lnTo>
                    <a:pt x="0" y="0"/>
                  </a:lnTo>
                  <a:lnTo>
                    <a:pt x="390" y="25"/>
                  </a:lnTo>
                  <a:lnTo>
                    <a:pt x="780" y="98"/>
                  </a:lnTo>
                  <a:lnTo>
                    <a:pt x="1169" y="171"/>
                  </a:lnTo>
                  <a:lnTo>
                    <a:pt x="1559" y="268"/>
                  </a:lnTo>
                  <a:lnTo>
                    <a:pt x="1924" y="414"/>
                  </a:lnTo>
                  <a:lnTo>
                    <a:pt x="2314" y="560"/>
                  </a:lnTo>
                  <a:lnTo>
                    <a:pt x="2655" y="731"/>
                  </a:lnTo>
                  <a:lnTo>
                    <a:pt x="3020" y="901"/>
                  </a:lnTo>
                  <a:lnTo>
                    <a:pt x="3020" y="901"/>
                  </a:lnTo>
                  <a:lnTo>
                    <a:pt x="3337" y="1121"/>
                  </a:lnTo>
                  <a:lnTo>
                    <a:pt x="3654" y="1340"/>
                  </a:lnTo>
                  <a:lnTo>
                    <a:pt x="3946" y="1559"/>
                  </a:lnTo>
                  <a:lnTo>
                    <a:pt x="4238" y="1803"/>
                  </a:lnTo>
                  <a:lnTo>
                    <a:pt x="4530" y="2070"/>
                  </a:lnTo>
                  <a:lnTo>
                    <a:pt x="4774" y="2363"/>
                  </a:lnTo>
                  <a:lnTo>
                    <a:pt x="5017" y="2655"/>
                  </a:lnTo>
                  <a:lnTo>
                    <a:pt x="5261" y="2972"/>
                  </a:lnTo>
                  <a:lnTo>
                    <a:pt x="0" y="6138"/>
                  </a:lnTo>
                  <a:lnTo>
                    <a:pt x="0" y="0"/>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81"/>
            <p:cNvSpPr/>
            <p:nvPr/>
          </p:nvSpPr>
          <p:spPr>
            <a:xfrm>
              <a:off x="3501875" y="3749500"/>
              <a:ext cx="187575" cy="96825"/>
            </a:xfrm>
            <a:custGeom>
              <a:rect b="b" l="l" r="r" t="t"/>
              <a:pathLst>
                <a:path extrusionOk="0" fill="none" h="3873" w="7503">
                  <a:moveTo>
                    <a:pt x="6431" y="0"/>
                  </a:moveTo>
                  <a:lnTo>
                    <a:pt x="1" y="3872"/>
                  </a:lnTo>
                  <a:lnTo>
                    <a:pt x="7502" y="3872"/>
                  </a:lnTo>
                  <a:lnTo>
                    <a:pt x="7502" y="3872"/>
                  </a:lnTo>
                  <a:lnTo>
                    <a:pt x="7478" y="3337"/>
                  </a:lnTo>
                  <a:lnTo>
                    <a:pt x="7429" y="2825"/>
                  </a:lnTo>
                  <a:lnTo>
                    <a:pt x="7332" y="2314"/>
                  </a:lnTo>
                  <a:lnTo>
                    <a:pt x="7210" y="1827"/>
                  </a:lnTo>
                  <a:lnTo>
                    <a:pt x="7064" y="1340"/>
                  </a:lnTo>
                  <a:lnTo>
                    <a:pt x="6893" y="877"/>
                  </a:lnTo>
                  <a:lnTo>
                    <a:pt x="6674" y="438"/>
                  </a:lnTo>
                  <a:lnTo>
                    <a:pt x="6431" y="0"/>
                  </a:lnTo>
                  <a:lnTo>
                    <a:pt x="6431" y="0"/>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8" name="Google Shape;688;p81"/>
          <p:cNvGrpSpPr/>
          <p:nvPr/>
        </p:nvGrpSpPr>
        <p:grpSpPr>
          <a:xfrm>
            <a:off x="3157782" y="3250038"/>
            <a:ext cx="369526" cy="268183"/>
            <a:chOff x="3932350" y="3714775"/>
            <a:chExt cx="439650" cy="319075"/>
          </a:xfrm>
        </p:grpSpPr>
        <p:sp>
          <p:nvSpPr>
            <p:cNvPr id="689" name="Google Shape;689;p81"/>
            <p:cNvSpPr/>
            <p:nvPr/>
          </p:nvSpPr>
          <p:spPr>
            <a:xfrm>
              <a:off x="3932350" y="3714775"/>
              <a:ext cx="439650" cy="319075"/>
            </a:xfrm>
            <a:custGeom>
              <a:rect b="b" l="l" r="r" t="t"/>
              <a:pathLst>
                <a:path extrusionOk="0" fill="none" h="12763" w="17586">
                  <a:moveTo>
                    <a:pt x="1" y="1"/>
                  </a:moveTo>
                  <a:lnTo>
                    <a:pt x="1" y="12276"/>
                  </a:lnTo>
                  <a:lnTo>
                    <a:pt x="1" y="12276"/>
                  </a:lnTo>
                  <a:lnTo>
                    <a:pt x="1" y="12373"/>
                  </a:lnTo>
                  <a:lnTo>
                    <a:pt x="25" y="12471"/>
                  </a:lnTo>
                  <a:lnTo>
                    <a:pt x="74" y="12544"/>
                  </a:lnTo>
                  <a:lnTo>
                    <a:pt x="123" y="12617"/>
                  </a:lnTo>
                  <a:lnTo>
                    <a:pt x="196" y="12690"/>
                  </a:lnTo>
                  <a:lnTo>
                    <a:pt x="293" y="12714"/>
                  </a:lnTo>
                  <a:lnTo>
                    <a:pt x="366" y="12763"/>
                  </a:lnTo>
                  <a:lnTo>
                    <a:pt x="488" y="12763"/>
                  </a:lnTo>
                  <a:lnTo>
                    <a:pt x="17585" y="12763"/>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81"/>
            <p:cNvSpPr/>
            <p:nvPr/>
          </p:nvSpPr>
          <p:spPr>
            <a:xfrm>
              <a:off x="3970100" y="3862750"/>
              <a:ext cx="77350" cy="132750"/>
            </a:xfrm>
            <a:custGeom>
              <a:rect b="b" l="l" r="r" t="t"/>
              <a:pathLst>
                <a:path extrusionOk="0" fill="none" h="5310" w="3094">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5309"/>
                  </a:lnTo>
                  <a:lnTo>
                    <a:pt x="3094" y="5309"/>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81"/>
            <p:cNvSpPr/>
            <p:nvPr/>
          </p:nvSpPr>
          <p:spPr>
            <a:xfrm>
              <a:off x="4278800" y="3862750"/>
              <a:ext cx="77350" cy="132750"/>
            </a:xfrm>
            <a:custGeom>
              <a:rect b="b" l="l" r="r" t="t"/>
              <a:pathLst>
                <a:path extrusionOk="0" fill="none" h="5310" w="3094">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0" y="24"/>
                  </a:lnTo>
                  <a:lnTo>
                    <a:pt x="293" y="49"/>
                  </a:lnTo>
                  <a:lnTo>
                    <a:pt x="220" y="97"/>
                  </a:lnTo>
                  <a:lnTo>
                    <a:pt x="147" y="146"/>
                  </a:lnTo>
                  <a:lnTo>
                    <a:pt x="74" y="219"/>
                  </a:lnTo>
                  <a:lnTo>
                    <a:pt x="50" y="292"/>
                  </a:lnTo>
                  <a:lnTo>
                    <a:pt x="1" y="390"/>
                  </a:lnTo>
                  <a:lnTo>
                    <a:pt x="1" y="487"/>
                  </a:lnTo>
                  <a:lnTo>
                    <a:pt x="1" y="5309"/>
                  </a:lnTo>
                  <a:lnTo>
                    <a:pt x="3094" y="5309"/>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81"/>
            <p:cNvSpPr/>
            <p:nvPr/>
          </p:nvSpPr>
          <p:spPr>
            <a:xfrm>
              <a:off x="4073000" y="3716600"/>
              <a:ext cx="77350" cy="278900"/>
            </a:xfrm>
            <a:custGeom>
              <a:rect b="b" l="l" r="r" t="t"/>
              <a:pathLst>
                <a:path extrusionOk="0" fill="none" h="11156" w="3094">
                  <a:moveTo>
                    <a:pt x="3094" y="11155"/>
                  </a:moveTo>
                  <a:lnTo>
                    <a:pt x="3094" y="488"/>
                  </a:lnTo>
                  <a:lnTo>
                    <a:pt x="3094" y="488"/>
                  </a:lnTo>
                  <a:lnTo>
                    <a:pt x="3094" y="391"/>
                  </a:lnTo>
                  <a:lnTo>
                    <a:pt x="3070" y="293"/>
                  </a:lnTo>
                  <a:lnTo>
                    <a:pt x="3021" y="220"/>
                  </a:lnTo>
                  <a:lnTo>
                    <a:pt x="2948" y="147"/>
                  </a:lnTo>
                  <a:lnTo>
                    <a:pt x="2899" y="98"/>
                  </a:lnTo>
                  <a:lnTo>
                    <a:pt x="2802" y="50"/>
                  </a:lnTo>
                  <a:lnTo>
                    <a:pt x="2704" y="25"/>
                  </a:lnTo>
                  <a:lnTo>
                    <a:pt x="2607" y="1"/>
                  </a:lnTo>
                  <a:lnTo>
                    <a:pt x="488" y="1"/>
                  </a:lnTo>
                  <a:lnTo>
                    <a:pt x="488" y="1"/>
                  </a:lnTo>
                  <a:lnTo>
                    <a:pt x="391" y="25"/>
                  </a:lnTo>
                  <a:lnTo>
                    <a:pt x="293" y="50"/>
                  </a:lnTo>
                  <a:lnTo>
                    <a:pt x="220" y="98"/>
                  </a:lnTo>
                  <a:lnTo>
                    <a:pt x="147" y="147"/>
                  </a:lnTo>
                  <a:lnTo>
                    <a:pt x="74" y="220"/>
                  </a:lnTo>
                  <a:lnTo>
                    <a:pt x="50" y="293"/>
                  </a:lnTo>
                  <a:lnTo>
                    <a:pt x="1" y="391"/>
                  </a:lnTo>
                  <a:lnTo>
                    <a:pt x="1" y="488"/>
                  </a:lnTo>
                  <a:lnTo>
                    <a:pt x="1" y="11155"/>
                  </a:lnTo>
                  <a:lnTo>
                    <a:pt x="3094" y="11155"/>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81"/>
            <p:cNvSpPr/>
            <p:nvPr/>
          </p:nvSpPr>
          <p:spPr>
            <a:xfrm>
              <a:off x="4175900" y="3787250"/>
              <a:ext cx="77350" cy="208250"/>
            </a:xfrm>
            <a:custGeom>
              <a:rect b="b" l="l" r="r" t="t"/>
              <a:pathLst>
                <a:path extrusionOk="0" fill="none" h="8330" w="3094">
                  <a:moveTo>
                    <a:pt x="3094" y="832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8329"/>
                  </a:lnTo>
                  <a:lnTo>
                    <a:pt x="3094" y="8329"/>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4" name="Google Shape;694;p81"/>
          <p:cNvGrpSpPr/>
          <p:nvPr/>
        </p:nvGrpSpPr>
        <p:grpSpPr>
          <a:xfrm>
            <a:off x="3722766" y="3250038"/>
            <a:ext cx="369505" cy="268183"/>
            <a:chOff x="4604550" y="3714775"/>
            <a:chExt cx="439625" cy="319075"/>
          </a:xfrm>
        </p:grpSpPr>
        <p:sp>
          <p:nvSpPr>
            <p:cNvPr id="695" name="Google Shape;695;p81"/>
            <p:cNvSpPr/>
            <p:nvPr/>
          </p:nvSpPr>
          <p:spPr>
            <a:xfrm>
              <a:off x="4604550" y="3714775"/>
              <a:ext cx="439625" cy="319075"/>
            </a:xfrm>
            <a:custGeom>
              <a:rect b="b" l="l" r="r" t="t"/>
              <a:pathLst>
                <a:path extrusionOk="0" fill="none" h="12763" w="17585">
                  <a:moveTo>
                    <a:pt x="1" y="1"/>
                  </a:moveTo>
                  <a:lnTo>
                    <a:pt x="1" y="12276"/>
                  </a:lnTo>
                  <a:lnTo>
                    <a:pt x="1" y="12276"/>
                  </a:lnTo>
                  <a:lnTo>
                    <a:pt x="1" y="12373"/>
                  </a:lnTo>
                  <a:lnTo>
                    <a:pt x="25" y="12471"/>
                  </a:lnTo>
                  <a:lnTo>
                    <a:pt x="74" y="12544"/>
                  </a:lnTo>
                  <a:lnTo>
                    <a:pt x="122" y="12617"/>
                  </a:lnTo>
                  <a:lnTo>
                    <a:pt x="196" y="12690"/>
                  </a:lnTo>
                  <a:lnTo>
                    <a:pt x="293" y="12714"/>
                  </a:lnTo>
                  <a:lnTo>
                    <a:pt x="366" y="12763"/>
                  </a:lnTo>
                  <a:lnTo>
                    <a:pt x="488" y="12763"/>
                  </a:lnTo>
                  <a:lnTo>
                    <a:pt x="17585" y="12763"/>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81"/>
            <p:cNvSpPr/>
            <p:nvPr/>
          </p:nvSpPr>
          <p:spPr>
            <a:xfrm>
              <a:off x="4647175" y="3761675"/>
              <a:ext cx="354400" cy="213725"/>
            </a:xfrm>
            <a:custGeom>
              <a:rect b="b" l="l" r="r" t="t"/>
              <a:pathLst>
                <a:path extrusionOk="0" fill="none" h="8549" w="14176">
                  <a:moveTo>
                    <a:pt x="1" y="8549"/>
                  </a:moveTo>
                  <a:lnTo>
                    <a:pt x="3654" y="4408"/>
                  </a:lnTo>
                  <a:lnTo>
                    <a:pt x="5821" y="5699"/>
                  </a:lnTo>
                  <a:lnTo>
                    <a:pt x="9085" y="1924"/>
                  </a:lnTo>
                  <a:lnTo>
                    <a:pt x="9085" y="1924"/>
                  </a:lnTo>
                  <a:lnTo>
                    <a:pt x="9085" y="1924"/>
                  </a:lnTo>
                  <a:lnTo>
                    <a:pt x="9085" y="1924"/>
                  </a:lnTo>
                  <a:lnTo>
                    <a:pt x="9061" y="1924"/>
                  </a:lnTo>
                  <a:lnTo>
                    <a:pt x="9085" y="1924"/>
                  </a:lnTo>
                  <a:lnTo>
                    <a:pt x="9085" y="1924"/>
                  </a:lnTo>
                  <a:lnTo>
                    <a:pt x="9085" y="1924"/>
                  </a:lnTo>
                  <a:lnTo>
                    <a:pt x="9085" y="1924"/>
                  </a:lnTo>
                  <a:lnTo>
                    <a:pt x="9061" y="1924"/>
                  </a:lnTo>
                  <a:lnTo>
                    <a:pt x="9085" y="1924"/>
                  </a:lnTo>
                  <a:lnTo>
                    <a:pt x="10571" y="3337"/>
                  </a:lnTo>
                  <a:lnTo>
                    <a:pt x="14175"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7" name="Google Shape;697;p81"/>
          <p:cNvGrpSpPr/>
          <p:nvPr/>
        </p:nvGrpSpPr>
        <p:grpSpPr>
          <a:xfrm>
            <a:off x="4301051" y="3222406"/>
            <a:ext cx="353136" cy="313738"/>
            <a:chOff x="5292575" y="3681900"/>
            <a:chExt cx="420150" cy="373275"/>
          </a:xfrm>
        </p:grpSpPr>
        <p:sp>
          <p:nvSpPr>
            <p:cNvPr id="698" name="Google Shape;698;p81"/>
            <p:cNvSpPr/>
            <p:nvPr/>
          </p:nvSpPr>
          <p:spPr>
            <a:xfrm>
              <a:off x="5292575" y="3706875"/>
              <a:ext cx="420150" cy="266700"/>
            </a:xfrm>
            <a:custGeom>
              <a:rect b="b" l="l" r="r" t="t"/>
              <a:pathLst>
                <a:path extrusionOk="0" fill="none" h="10668" w="16806">
                  <a:moveTo>
                    <a:pt x="16319" y="0"/>
                  </a:moveTo>
                  <a:lnTo>
                    <a:pt x="488" y="0"/>
                  </a:lnTo>
                  <a:lnTo>
                    <a:pt x="488" y="0"/>
                  </a:lnTo>
                  <a:lnTo>
                    <a:pt x="390" y="0"/>
                  </a:lnTo>
                  <a:lnTo>
                    <a:pt x="293" y="25"/>
                  </a:lnTo>
                  <a:lnTo>
                    <a:pt x="196" y="73"/>
                  </a:lnTo>
                  <a:lnTo>
                    <a:pt x="123" y="146"/>
                  </a:lnTo>
                  <a:lnTo>
                    <a:pt x="74" y="219"/>
                  </a:lnTo>
                  <a:lnTo>
                    <a:pt x="25" y="292"/>
                  </a:lnTo>
                  <a:lnTo>
                    <a:pt x="1" y="390"/>
                  </a:lnTo>
                  <a:lnTo>
                    <a:pt x="1" y="487"/>
                  </a:lnTo>
                  <a:lnTo>
                    <a:pt x="1" y="10181"/>
                  </a:lnTo>
                  <a:lnTo>
                    <a:pt x="1" y="10181"/>
                  </a:lnTo>
                  <a:lnTo>
                    <a:pt x="1" y="10278"/>
                  </a:lnTo>
                  <a:lnTo>
                    <a:pt x="25" y="10375"/>
                  </a:lnTo>
                  <a:lnTo>
                    <a:pt x="74" y="10448"/>
                  </a:lnTo>
                  <a:lnTo>
                    <a:pt x="123" y="10522"/>
                  </a:lnTo>
                  <a:lnTo>
                    <a:pt x="196" y="10570"/>
                  </a:lnTo>
                  <a:lnTo>
                    <a:pt x="293" y="10619"/>
                  </a:lnTo>
                  <a:lnTo>
                    <a:pt x="390" y="10643"/>
                  </a:lnTo>
                  <a:lnTo>
                    <a:pt x="488" y="10668"/>
                  </a:lnTo>
                  <a:lnTo>
                    <a:pt x="16319" y="10668"/>
                  </a:lnTo>
                  <a:lnTo>
                    <a:pt x="16319" y="10668"/>
                  </a:lnTo>
                  <a:lnTo>
                    <a:pt x="16416" y="10643"/>
                  </a:lnTo>
                  <a:lnTo>
                    <a:pt x="16513" y="10619"/>
                  </a:lnTo>
                  <a:lnTo>
                    <a:pt x="16611" y="10570"/>
                  </a:lnTo>
                  <a:lnTo>
                    <a:pt x="16684" y="10522"/>
                  </a:lnTo>
                  <a:lnTo>
                    <a:pt x="16733" y="10448"/>
                  </a:lnTo>
                  <a:lnTo>
                    <a:pt x="16781" y="10375"/>
                  </a:lnTo>
                  <a:lnTo>
                    <a:pt x="16806" y="10278"/>
                  </a:lnTo>
                  <a:lnTo>
                    <a:pt x="16806" y="10181"/>
                  </a:lnTo>
                  <a:lnTo>
                    <a:pt x="16806" y="487"/>
                  </a:lnTo>
                  <a:lnTo>
                    <a:pt x="16806" y="487"/>
                  </a:lnTo>
                  <a:lnTo>
                    <a:pt x="16806" y="390"/>
                  </a:lnTo>
                  <a:lnTo>
                    <a:pt x="16781" y="292"/>
                  </a:lnTo>
                  <a:lnTo>
                    <a:pt x="16733" y="219"/>
                  </a:lnTo>
                  <a:lnTo>
                    <a:pt x="16684" y="146"/>
                  </a:lnTo>
                  <a:lnTo>
                    <a:pt x="16611" y="73"/>
                  </a:lnTo>
                  <a:lnTo>
                    <a:pt x="16513" y="25"/>
                  </a:lnTo>
                  <a:lnTo>
                    <a:pt x="16416" y="0"/>
                  </a:lnTo>
                  <a:lnTo>
                    <a:pt x="16319" y="0"/>
                  </a:lnTo>
                  <a:lnTo>
                    <a:pt x="16319" y="0"/>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81"/>
            <p:cNvSpPr/>
            <p:nvPr/>
          </p:nvSpPr>
          <p:spPr>
            <a:xfrm>
              <a:off x="5490475" y="3681900"/>
              <a:ext cx="24375" cy="25000"/>
            </a:xfrm>
            <a:custGeom>
              <a:rect b="b" l="l" r="r" t="t"/>
              <a:pathLst>
                <a:path extrusionOk="0" fill="none" h="1000" w="975">
                  <a:moveTo>
                    <a:pt x="974" y="999"/>
                  </a:moveTo>
                  <a:lnTo>
                    <a:pt x="974" y="488"/>
                  </a:lnTo>
                  <a:lnTo>
                    <a:pt x="974" y="488"/>
                  </a:lnTo>
                  <a:lnTo>
                    <a:pt x="974" y="390"/>
                  </a:lnTo>
                  <a:lnTo>
                    <a:pt x="926" y="293"/>
                  </a:lnTo>
                  <a:lnTo>
                    <a:pt x="901" y="220"/>
                  </a:lnTo>
                  <a:lnTo>
                    <a:pt x="828" y="147"/>
                  </a:lnTo>
                  <a:lnTo>
                    <a:pt x="755" y="74"/>
                  </a:lnTo>
                  <a:lnTo>
                    <a:pt x="682" y="49"/>
                  </a:lnTo>
                  <a:lnTo>
                    <a:pt x="585" y="1"/>
                  </a:lnTo>
                  <a:lnTo>
                    <a:pt x="487" y="1"/>
                  </a:lnTo>
                  <a:lnTo>
                    <a:pt x="487" y="1"/>
                  </a:lnTo>
                  <a:lnTo>
                    <a:pt x="390" y="1"/>
                  </a:lnTo>
                  <a:lnTo>
                    <a:pt x="292" y="49"/>
                  </a:lnTo>
                  <a:lnTo>
                    <a:pt x="219" y="74"/>
                  </a:lnTo>
                  <a:lnTo>
                    <a:pt x="146" y="147"/>
                  </a:lnTo>
                  <a:lnTo>
                    <a:pt x="73" y="220"/>
                  </a:lnTo>
                  <a:lnTo>
                    <a:pt x="49" y="293"/>
                  </a:lnTo>
                  <a:lnTo>
                    <a:pt x="0" y="390"/>
                  </a:lnTo>
                  <a:lnTo>
                    <a:pt x="0" y="488"/>
                  </a:lnTo>
                  <a:lnTo>
                    <a:pt x="0" y="999"/>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81"/>
            <p:cNvSpPr/>
            <p:nvPr/>
          </p:nvSpPr>
          <p:spPr>
            <a:xfrm>
              <a:off x="5358350" y="3973550"/>
              <a:ext cx="60900" cy="81625"/>
            </a:xfrm>
            <a:custGeom>
              <a:rect b="b" l="l" r="r" t="t"/>
              <a:pathLst>
                <a:path extrusionOk="0" fill="none" h="3265" w="2436">
                  <a:moveTo>
                    <a:pt x="1340" y="1"/>
                  </a:moveTo>
                  <a:lnTo>
                    <a:pt x="49" y="2558"/>
                  </a:lnTo>
                  <a:lnTo>
                    <a:pt x="49" y="2558"/>
                  </a:lnTo>
                  <a:lnTo>
                    <a:pt x="24" y="2631"/>
                  </a:lnTo>
                  <a:lnTo>
                    <a:pt x="0" y="2728"/>
                  </a:lnTo>
                  <a:lnTo>
                    <a:pt x="0" y="2826"/>
                  </a:lnTo>
                  <a:lnTo>
                    <a:pt x="24" y="2923"/>
                  </a:lnTo>
                  <a:lnTo>
                    <a:pt x="73" y="2996"/>
                  </a:lnTo>
                  <a:lnTo>
                    <a:pt x="122" y="3094"/>
                  </a:lnTo>
                  <a:lnTo>
                    <a:pt x="195" y="3142"/>
                  </a:lnTo>
                  <a:lnTo>
                    <a:pt x="268" y="3215"/>
                  </a:lnTo>
                  <a:lnTo>
                    <a:pt x="268" y="3215"/>
                  </a:lnTo>
                  <a:lnTo>
                    <a:pt x="390" y="3240"/>
                  </a:lnTo>
                  <a:lnTo>
                    <a:pt x="487" y="3264"/>
                  </a:lnTo>
                  <a:lnTo>
                    <a:pt x="487" y="3264"/>
                  </a:lnTo>
                  <a:lnTo>
                    <a:pt x="633" y="3240"/>
                  </a:lnTo>
                  <a:lnTo>
                    <a:pt x="755" y="3191"/>
                  </a:lnTo>
                  <a:lnTo>
                    <a:pt x="853" y="3094"/>
                  </a:lnTo>
                  <a:lnTo>
                    <a:pt x="926" y="2996"/>
                  </a:lnTo>
                  <a:lnTo>
                    <a:pt x="2436"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81"/>
            <p:cNvSpPr/>
            <p:nvPr/>
          </p:nvSpPr>
          <p:spPr>
            <a:xfrm>
              <a:off x="5586050" y="3973550"/>
              <a:ext cx="60925" cy="81625"/>
            </a:xfrm>
            <a:custGeom>
              <a:rect b="b" l="l" r="r" t="t"/>
              <a:pathLst>
                <a:path extrusionOk="0" fill="none" h="3265" w="2437">
                  <a:moveTo>
                    <a:pt x="1" y="1"/>
                  </a:moveTo>
                  <a:lnTo>
                    <a:pt x="1511" y="2996"/>
                  </a:lnTo>
                  <a:lnTo>
                    <a:pt x="1511" y="2996"/>
                  </a:lnTo>
                  <a:lnTo>
                    <a:pt x="1584" y="3094"/>
                  </a:lnTo>
                  <a:lnTo>
                    <a:pt x="1681" y="3191"/>
                  </a:lnTo>
                  <a:lnTo>
                    <a:pt x="1803" y="3240"/>
                  </a:lnTo>
                  <a:lnTo>
                    <a:pt x="1949" y="3264"/>
                  </a:lnTo>
                  <a:lnTo>
                    <a:pt x="1949" y="3264"/>
                  </a:lnTo>
                  <a:lnTo>
                    <a:pt x="2047" y="3240"/>
                  </a:lnTo>
                  <a:lnTo>
                    <a:pt x="2168" y="3215"/>
                  </a:lnTo>
                  <a:lnTo>
                    <a:pt x="2168" y="3215"/>
                  </a:lnTo>
                  <a:lnTo>
                    <a:pt x="2241" y="3142"/>
                  </a:lnTo>
                  <a:lnTo>
                    <a:pt x="2315" y="3094"/>
                  </a:lnTo>
                  <a:lnTo>
                    <a:pt x="2363" y="2996"/>
                  </a:lnTo>
                  <a:lnTo>
                    <a:pt x="2412" y="2923"/>
                  </a:lnTo>
                  <a:lnTo>
                    <a:pt x="2436" y="2826"/>
                  </a:lnTo>
                  <a:lnTo>
                    <a:pt x="2436" y="2728"/>
                  </a:lnTo>
                  <a:lnTo>
                    <a:pt x="2412" y="2631"/>
                  </a:lnTo>
                  <a:lnTo>
                    <a:pt x="2388" y="2558"/>
                  </a:lnTo>
                  <a:lnTo>
                    <a:pt x="1097"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81"/>
            <p:cNvSpPr/>
            <p:nvPr/>
          </p:nvSpPr>
          <p:spPr>
            <a:xfrm>
              <a:off x="5316925" y="3731225"/>
              <a:ext cx="371450" cy="218000"/>
            </a:xfrm>
            <a:custGeom>
              <a:rect b="b" l="l" r="r" t="t"/>
              <a:pathLst>
                <a:path extrusionOk="0" fill="none" h="8720" w="14858">
                  <a:moveTo>
                    <a:pt x="1" y="0"/>
                  </a:moveTo>
                  <a:lnTo>
                    <a:pt x="1" y="8719"/>
                  </a:lnTo>
                  <a:lnTo>
                    <a:pt x="14857" y="8719"/>
                  </a:lnTo>
                  <a:lnTo>
                    <a:pt x="14857" y="0"/>
                  </a:lnTo>
                  <a:lnTo>
                    <a:pt x="1" y="0"/>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81"/>
            <p:cNvSpPr/>
            <p:nvPr/>
          </p:nvSpPr>
          <p:spPr>
            <a:xfrm>
              <a:off x="5380250" y="3784800"/>
              <a:ext cx="230200" cy="115725"/>
            </a:xfrm>
            <a:custGeom>
              <a:rect b="b" l="l" r="r" t="t"/>
              <a:pathLst>
                <a:path extrusionOk="0" fill="none" h="4629" w="9208">
                  <a:moveTo>
                    <a:pt x="9207" y="1"/>
                  </a:moveTo>
                  <a:lnTo>
                    <a:pt x="5213" y="3995"/>
                  </a:lnTo>
                  <a:lnTo>
                    <a:pt x="5213" y="3995"/>
                  </a:lnTo>
                  <a:lnTo>
                    <a:pt x="5140" y="4044"/>
                  </a:lnTo>
                  <a:lnTo>
                    <a:pt x="5067" y="4092"/>
                  </a:lnTo>
                  <a:lnTo>
                    <a:pt x="4969" y="4117"/>
                  </a:lnTo>
                  <a:lnTo>
                    <a:pt x="4872" y="4141"/>
                  </a:lnTo>
                  <a:lnTo>
                    <a:pt x="4774" y="4117"/>
                  </a:lnTo>
                  <a:lnTo>
                    <a:pt x="4677" y="4092"/>
                  </a:lnTo>
                  <a:lnTo>
                    <a:pt x="4604" y="4044"/>
                  </a:lnTo>
                  <a:lnTo>
                    <a:pt x="4531" y="3995"/>
                  </a:lnTo>
                  <a:lnTo>
                    <a:pt x="2582" y="2046"/>
                  </a:lnTo>
                  <a:lnTo>
                    <a:pt x="1" y="4628"/>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81"/>
            <p:cNvSpPr/>
            <p:nvPr/>
          </p:nvSpPr>
          <p:spPr>
            <a:xfrm>
              <a:off x="5547700" y="3779925"/>
              <a:ext cx="68825" cy="68825"/>
            </a:xfrm>
            <a:custGeom>
              <a:rect b="b" l="l" r="r" t="t"/>
              <a:pathLst>
                <a:path extrusionOk="0" fill="none" h="2753" w="2753">
                  <a:moveTo>
                    <a:pt x="0" y="1"/>
                  </a:moveTo>
                  <a:lnTo>
                    <a:pt x="2265" y="1"/>
                  </a:lnTo>
                  <a:lnTo>
                    <a:pt x="2265" y="1"/>
                  </a:lnTo>
                  <a:lnTo>
                    <a:pt x="2363" y="1"/>
                  </a:lnTo>
                  <a:lnTo>
                    <a:pt x="2460" y="25"/>
                  </a:lnTo>
                  <a:lnTo>
                    <a:pt x="2533" y="74"/>
                  </a:lnTo>
                  <a:lnTo>
                    <a:pt x="2606" y="147"/>
                  </a:lnTo>
                  <a:lnTo>
                    <a:pt x="2680" y="220"/>
                  </a:lnTo>
                  <a:lnTo>
                    <a:pt x="2728" y="293"/>
                  </a:lnTo>
                  <a:lnTo>
                    <a:pt x="2753" y="390"/>
                  </a:lnTo>
                  <a:lnTo>
                    <a:pt x="2753" y="488"/>
                  </a:lnTo>
                  <a:lnTo>
                    <a:pt x="2753" y="2753"/>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5" name="Google Shape;705;p81"/>
          <p:cNvGrpSpPr/>
          <p:nvPr/>
        </p:nvGrpSpPr>
        <p:grpSpPr>
          <a:xfrm>
            <a:off x="4846073" y="3182482"/>
            <a:ext cx="393060" cy="393060"/>
            <a:chOff x="5941025" y="3634400"/>
            <a:chExt cx="467650" cy="467650"/>
          </a:xfrm>
        </p:grpSpPr>
        <p:sp>
          <p:nvSpPr>
            <p:cNvPr id="706" name="Google Shape;706;p81"/>
            <p:cNvSpPr/>
            <p:nvPr/>
          </p:nvSpPr>
          <p:spPr>
            <a:xfrm>
              <a:off x="5941025" y="3634400"/>
              <a:ext cx="467650" cy="467650"/>
            </a:xfrm>
            <a:custGeom>
              <a:rect b="b" l="l" r="r" t="t"/>
              <a:pathLst>
                <a:path extrusionOk="0" fill="none" h="18706" w="18706">
                  <a:moveTo>
                    <a:pt x="9353" y="1"/>
                  </a:moveTo>
                  <a:lnTo>
                    <a:pt x="9353" y="1"/>
                  </a:lnTo>
                  <a:lnTo>
                    <a:pt x="8866" y="25"/>
                  </a:lnTo>
                  <a:lnTo>
                    <a:pt x="8403" y="50"/>
                  </a:lnTo>
                  <a:lnTo>
                    <a:pt x="7940" y="123"/>
                  </a:lnTo>
                  <a:lnTo>
                    <a:pt x="7478" y="196"/>
                  </a:lnTo>
                  <a:lnTo>
                    <a:pt x="7015" y="293"/>
                  </a:lnTo>
                  <a:lnTo>
                    <a:pt x="6577" y="439"/>
                  </a:lnTo>
                  <a:lnTo>
                    <a:pt x="6138" y="585"/>
                  </a:lnTo>
                  <a:lnTo>
                    <a:pt x="5724" y="732"/>
                  </a:lnTo>
                  <a:lnTo>
                    <a:pt x="5310" y="926"/>
                  </a:lnTo>
                  <a:lnTo>
                    <a:pt x="4896" y="1146"/>
                  </a:lnTo>
                  <a:lnTo>
                    <a:pt x="4506" y="1365"/>
                  </a:lnTo>
                  <a:lnTo>
                    <a:pt x="4117" y="1608"/>
                  </a:lnTo>
                  <a:lnTo>
                    <a:pt x="3751" y="1876"/>
                  </a:lnTo>
                  <a:lnTo>
                    <a:pt x="3410" y="2144"/>
                  </a:lnTo>
                  <a:lnTo>
                    <a:pt x="3069" y="2436"/>
                  </a:lnTo>
                  <a:lnTo>
                    <a:pt x="2753" y="2753"/>
                  </a:lnTo>
                  <a:lnTo>
                    <a:pt x="2436" y="3070"/>
                  </a:lnTo>
                  <a:lnTo>
                    <a:pt x="2144" y="3411"/>
                  </a:lnTo>
                  <a:lnTo>
                    <a:pt x="1876" y="3752"/>
                  </a:lnTo>
                  <a:lnTo>
                    <a:pt x="1608" y="4117"/>
                  </a:lnTo>
                  <a:lnTo>
                    <a:pt x="1365" y="4507"/>
                  </a:lnTo>
                  <a:lnTo>
                    <a:pt x="1145" y="4896"/>
                  </a:lnTo>
                  <a:lnTo>
                    <a:pt x="926" y="5310"/>
                  </a:lnTo>
                  <a:lnTo>
                    <a:pt x="731" y="5724"/>
                  </a:lnTo>
                  <a:lnTo>
                    <a:pt x="585" y="6138"/>
                  </a:lnTo>
                  <a:lnTo>
                    <a:pt x="439" y="6577"/>
                  </a:lnTo>
                  <a:lnTo>
                    <a:pt x="293" y="7015"/>
                  </a:lnTo>
                  <a:lnTo>
                    <a:pt x="196" y="7478"/>
                  </a:lnTo>
                  <a:lnTo>
                    <a:pt x="123" y="7941"/>
                  </a:lnTo>
                  <a:lnTo>
                    <a:pt x="49" y="8403"/>
                  </a:lnTo>
                  <a:lnTo>
                    <a:pt x="25" y="8866"/>
                  </a:lnTo>
                  <a:lnTo>
                    <a:pt x="1" y="9353"/>
                  </a:lnTo>
                  <a:lnTo>
                    <a:pt x="1" y="9353"/>
                  </a:lnTo>
                  <a:lnTo>
                    <a:pt x="25" y="9840"/>
                  </a:lnTo>
                  <a:lnTo>
                    <a:pt x="49" y="10303"/>
                  </a:lnTo>
                  <a:lnTo>
                    <a:pt x="123" y="10766"/>
                  </a:lnTo>
                  <a:lnTo>
                    <a:pt x="196" y="11229"/>
                  </a:lnTo>
                  <a:lnTo>
                    <a:pt x="293" y="11691"/>
                  </a:lnTo>
                  <a:lnTo>
                    <a:pt x="439" y="12130"/>
                  </a:lnTo>
                  <a:lnTo>
                    <a:pt x="585" y="12568"/>
                  </a:lnTo>
                  <a:lnTo>
                    <a:pt x="731" y="12982"/>
                  </a:lnTo>
                  <a:lnTo>
                    <a:pt x="926" y="13396"/>
                  </a:lnTo>
                  <a:lnTo>
                    <a:pt x="1145" y="13810"/>
                  </a:lnTo>
                  <a:lnTo>
                    <a:pt x="1365" y="14200"/>
                  </a:lnTo>
                  <a:lnTo>
                    <a:pt x="1608" y="14590"/>
                  </a:lnTo>
                  <a:lnTo>
                    <a:pt x="1876" y="14955"/>
                  </a:lnTo>
                  <a:lnTo>
                    <a:pt x="2144" y="15296"/>
                  </a:lnTo>
                  <a:lnTo>
                    <a:pt x="2436" y="15637"/>
                  </a:lnTo>
                  <a:lnTo>
                    <a:pt x="2753" y="15953"/>
                  </a:lnTo>
                  <a:lnTo>
                    <a:pt x="3069" y="16270"/>
                  </a:lnTo>
                  <a:lnTo>
                    <a:pt x="3410" y="16562"/>
                  </a:lnTo>
                  <a:lnTo>
                    <a:pt x="3751" y="16830"/>
                  </a:lnTo>
                  <a:lnTo>
                    <a:pt x="4117" y="17098"/>
                  </a:lnTo>
                  <a:lnTo>
                    <a:pt x="4506" y="17342"/>
                  </a:lnTo>
                  <a:lnTo>
                    <a:pt x="4896" y="17561"/>
                  </a:lnTo>
                  <a:lnTo>
                    <a:pt x="5310" y="17780"/>
                  </a:lnTo>
                  <a:lnTo>
                    <a:pt x="5724" y="17975"/>
                  </a:lnTo>
                  <a:lnTo>
                    <a:pt x="6138" y="18121"/>
                  </a:lnTo>
                  <a:lnTo>
                    <a:pt x="6577" y="18267"/>
                  </a:lnTo>
                  <a:lnTo>
                    <a:pt x="7015" y="18413"/>
                  </a:lnTo>
                  <a:lnTo>
                    <a:pt x="7478" y="18511"/>
                  </a:lnTo>
                  <a:lnTo>
                    <a:pt x="7940" y="18584"/>
                  </a:lnTo>
                  <a:lnTo>
                    <a:pt x="8403" y="18657"/>
                  </a:lnTo>
                  <a:lnTo>
                    <a:pt x="8866" y="18681"/>
                  </a:lnTo>
                  <a:lnTo>
                    <a:pt x="9353" y="18706"/>
                  </a:lnTo>
                  <a:lnTo>
                    <a:pt x="9353" y="18706"/>
                  </a:lnTo>
                  <a:lnTo>
                    <a:pt x="9840" y="18681"/>
                  </a:lnTo>
                  <a:lnTo>
                    <a:pt x="10303" y="18657"/>
                  </a:lnTo>
                  <a:lnTo>
                    <a:pt x="10766" y="18584"/>
                  </a:lnTo>
                  <a:lnTo>
                    <a:pt x="11228" y="18511"/>
                  </a:lnTo>
                  <a:lnTo>
                    <a:pt x="11691" y="18413"/>
                  </a:lnTo>
                  <a:lnTo>
                    <a:pt x="12130" y="18267"/>
                  </a:lnTo>
                  <a:lnTo>
                    <a:pt x="12568" y="18121"/>
                  </a:lnTo>
                  <a:lnTo>
                    <a:pt x="12982" y="17975"/>
                  </a:lnTo>
                  <a:lnTo>
                    <a:pt x="13396" y="17780"/>
                  </a:lnTo>
                  <a:lnTo>
                    <a:pt x="13810" y="17561"/>
                  </a:lnTo>
                  <a:lnTo>
                    <a:pt x="14200" y="17342"/>
                  </a:lnTo>
                  <a:lnTo>
                    <a:pt x="14589" y="17098"/>
                  </a:lnTo>
                  <a:lnTo>
                    <a:pt x="14955" y="16830"/>
                  </a:lnTo>
                  <a:lnTo>
                    <a:pt x="15296" y="16562"/>
                  </a:lnTo>
                  <a:lnTo>
                    <a:pt x="15637" y="16270"/>
                  </a:lnTo>
                  <a:lnTo>
                    <a:pt x="15953" y="15953"/>
                  </a:lnTo>
                  <a:lnTo>
                    <a:pt x="16270" y="15637"/>
                  </a:lnTo>
                  <a:lnTo>
                    <a:pt x="16562" y="15296"/>
                  </a:lnTo>
                  <a:lnTo>
                    <a:pt x="16830" y="14955"/>
                  </a:lnTo>
                  <a:lnTo>
                    <a:pt x="17098" y="14590"/>
                  </a:lnTo>
                  <a:lnTo>
                    <a:pt x="17341" y="14200"/>
                  </a:lnTo>
                  <a:lnTo>
                    <a:pt x="17561" y="13810"/>
                  </a:lnTo>
                  <a:lnTo>
                    <a:pt x="17780" y="13396"/>
                  </a:lnTo>
                  <a:lnTo>
                    <a:pt x="17975" y="12982"/>
                  </a:lnTo>
                  <a:lnTo>
                    <a:pt x="18121" y="12568"/>
                  </a:lnTo>
                  <a:lnTo>
                    <a:pt x="18267" y="12130"/>
                  </a:lnTo>
                  <a:lnTo>
                    <a:pt x="18413" y="11691"/>
                  </a:lnTo>
                  <a:lnTo>
                    <a:pt x="18511" y="11229"/>
                  </a:lnTo>
                  <a:lnTo>
                    <a:pt x="18584" y="10766"/>
                  </a:lnTo>
                  <a:lnTo>
                    <a:pt x="18657" y="10303"/>
                  </a:lnTo>
                  <a:lnTo>
                    <a:pt x="18681" y="9840"/>
                  </a:lnTo>
                  <a:lnTo>
                    <a:pt x="18705" y="9353"/>
                  </a:lnTo>
                  <a:lnTo>
                    <a:pt x="18705" y="9353"/>
                  </a:lnTo>
                  <a:lnTo>
                    <a:pt x="18681" y="8866"/>
                  </a:lnTo>
                  <a:lnTo>
                    <a:pt x="18657" y="8403"/>
                  </a:lnTo>
                  <a:lnTo>
                    <a:pt x="18584" y="7941"/>
                  </a:lnTo>
                  <a:lnTo>
                    <a:pt x="18511" y="7478"/>
                  </a:lnTo>
                  <a:lnTo>
                    <a:pt x="18413" y="7015"/>
                  </a:lnTo>
                  <a:lnTo>
                    <a:pt x="18267" y="6577"/>
                  </a:lnTo>
                  <a:lnTo>
                    <a:pt x="18121" y="6138"/>
                  </a:lnTo>
                  <a:lnTo>
                    <a:pt x="17975" y="5724"/>
                  </a:lnTo>
                  <a:lnTo>
                    <a:pt x="17780" y="5310"/>
                  </a:lnTo>
                  <a:lnTo>
                    <a:pt x="17561" y="4896"/>
                  </a:lnTo>
                  <a:lnTo>
                    <a:pt x="17341" y="4507"/>
                  </a:lnTo>
                  <a:lnTo>
                    <a:pt x="17098" y="4117"/>
                  </a:lnTo>
                  <a:lnTo>
                    <a:pt x="16830" y="3752"/>
                  </a:lnTo>
                  <a:lnTo>
                    <a:pt x="16562" y="3411"/>
                  </a:lnTo>
                  <a:lnTo>
                    <a:pt x="16270" y="3070"/>
                  </a:lnTo>
                  <a:lnTo>
                    <a:pt x="15953" y="2753"/>
                  </a:lnTo>
                  <a:lnTo>
                    <a:pt x="15637" y="2436"/>
                  </a:lnTo>
                  <a:lnTo>
                    <a:pt x="15296" y="2144"/>
                  </a:lnTo>
                  <a:lnTo>
                    <a:pt x="14955" y="1876"/>
                  </a:lnTo>
                  <a:lnTo>
                    <a:pt x="14589" y="1608"/>
                  </a:lnTo>
                  <a:lnTo>
                    <a:pt x="14200" y="1365"/>
                  </a:lnTo>
                  <a:lnTo>
                    <a:pt x="13810" y="1146"/>
                  </a:lnTo>
                  <a:lnTo>
                    <a:pt x="13396" y="926"/>
                  </a:lnTo>
                  <a:lnTo>
                    <a:pt x="12982" y="732"/>
                  </a:lnTo>
                  <a:lnTo>
                    <a:pt x="12568" y="585"/>
                  </a:lnTo>
                  <a:lnTo>
                    <a:pt x="12130" y="439"/>
                  </a:lnTo>
                  <a:lnTo>
                    <a:pt x="11691" y="293"/>
                  </a:lnTo>
                  <a:lnTo>
                    <a:pt x="11228" y="196"/>
                  </a:lnTo>
                  <a:lnTo>
                    <a:pt x="10766" y="123"/>
                  </a:lnTo>
                  <a:lnTo>
                    <a:pt x="10303" y="50"/>
                  </a:lnTo>
                  <a:lnTo>
                    <a:pt x="9840" y="25"/>
                  </a:lnTo>
                  <a:lnTo>
                    <a:pt x="9353" y="1"/>
                  </a:lnTo>
                  <a:lnTo>
                    <a:pt x="9353"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81"/>
            <p:cNvSpPr/>
            <p:nvPr/>
          </p:nvSpPr>
          <p:spPr>
            <a:xfrm>
              <a:off x="6211975" y="3753150"/>
              <a:ext cx="19525" cy="18900"/>
            </a:xfrm>
            <a:custGeom>
              <a:rect b="b" l="l" r="r" t="t"/>
              <a:pathLst>
                <a:path extrusionOk="0" fill="none" h="756" w="781">
                  <a:moveTo>
                    <a:pt x="585" y="0"/>
                  </a:moveTo>
                  <a:lnTo>
                    <a:pt x="585" y="0"/>
                  </a:lnTo>
                  <a:lnTo>
                    <a:pt x="658" y="24"/>
                  </a:lnTo>
                  <a:lnTo>
                    <a:pt x="707" y="49"/>
                  </a:lnTo>
                  <a:lnTo>
                    <a:pt x="756" y="122"/>
                  </a:lnTo>
                  <a:lnTo>
                    <a:pt x="780" y="195"/>
                  </a:lnTo>
                  <a:lnTo>
                    <a:pt x="780" y="195"/>
                  </a:lnTo>
                  <a:lnTo>
                    <a:pt x="756" y="268"/>
                  </a:lnTo>
                  <a:lnTo>
                    <a:pt x="707" y="390"/>
                  </a:lnTo>
                  <a:lnTo>
                    <a:pt x="658" y="487"/>
                  </a:lnTo>
                  <a:lnTo>
                    <a:pt x="585" y="560"/>
                  </a:lnTo>
                  <a:lnTo>
                    <a:pt x="585" y="560"/>
                  </a:lnTo>
                  <a:lnTo>
                    <a:pt x="488" y="633"/>
                  </a:lnTo>
                  <a:lnTo>
                    <a:pt x="390" y="706"/>
                  </a:lnTo>
                  <a:lnTo>
                    <a:pt x="293" y="755"/>
                  </a:lnTo>
                  <a:lnTo>
                    <a:pt x="196" y="755"/>
                  </a:lnTo>
                  <a:lnTo>
                    <a:pt x="196" y="755"/>
                  </a:lnTo>
                  <a:lnTo>
                    <a:pt x="122" y="755"/>
                  </a:lnTo>
                  <a:lnTo>
                    <a:pt x="74" y="706"/>
                  </a:lnTo>
                  <a:lnTo>
                    <a:pt x="25" y="633"/>
                  </a:lnTo>
                  <a:lnTo>
                    <a:pt x="1" y="560"/>
                  </a:lnTo>
                  <a:lnTo>
                    <a:pt x="1" y="560"/>
                  </a:lnTo>
                  <a:lnTo>
                    <a:pt x="25" y="487"/>
                  </a:lnTo>
                  <a:lnTo>
                    <a:pt x="74" y="390"/>
                  </a:lnTo>
                  <a:lnTo>
                    <a:pt x="122" y="268"/>
                  </a:lnTo>
                  <a:lnTo>
                    <a:pt x="196" y="195"/>
                  </a:lnTo>
                  <a:lnTo>
                    <a:pt x="196" y="195"/>
                  </a:lnTo>
                  <a:lnTo>
                    <a:pt x="293" y="122"/>
                  </a:lnTo>
                  <a:lnTo>
                    <a:pt x="390" y="49"/>
                  </a:lnTo>
                  <a:lnTo>
                    <a:pt x="488" y="24"/>
                  </a:lnTo>
                  <a:lnTo>
                    <a:pt x="585" y="0"/>
                  </a:lnTo>
                  <a:lnTo>
                    <a:pt x="585"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81"/>
            <p:cNvSpPr/>
            <p:nvPr/>
          </p:nvSpPr>
          <p:spPr>
            <a:xfrm>
              <a:off x="5943475" y="3695900"/>
              <a:ext cx="177800" cy="351350"/>
            </a:xfrm>
            <a:custGeom>
              <a:rect b="b" l="l" r="r" t="t"/>
              <a:pathLst>
                <a:path extrusionOk="0" fill="none" h="14054" w="7112">
                  <a:moveTo>
                    <a:pt x="2582" y="780"/>
                  </a:moveTo>
                  <a:lnTo>
                    <a:pt x="2582" y="780"/>
                  </a:lnTo>
                  <a:lnTo>
                    <a:pt x="2752" y="780"/>
                  </a:lnTo>
                  <a:lnTo>
                    <a:pt x="2752" y="780"/>
                  </a:lnTo>
                  <a:lnTo>
                    <a:pt x="2996" y="780"/>
                  </a:lnTo>
                  <a:lnTo>
                    <a:pt x="3215" y="829"/>
                  </a:lnTo>
                  <a:lnTo>
                    <a:pt x="3386" y="878"/>
                  </a:lnTo>
                  <a:lnTo>
                    <a:pt x="3507" y="951"/>
                  </a:lnTo>
                  <a:lnTo>
                    <a:pt x="3507" y="951"/>
                  </a:lnTo>
                  <a:lnTo>
                    <a:pt x="3605" y="1024"/>
                  </a:lnTo>
                  <a:lnTo>
                    <a:pt x="3702" y="1048"/>
                  </a:lnTo>
                  <a:lnTo>
                    <a:pt x="3800" y="1024"/>
                  </a:lnTo>
                  <a:lnTo>
                    <a:pt x="3897" y="951"/>
                  </a:lnTo>
                  <a:lnTo>
                    <a:pt x="3897" y="951"/>
                  </a:lnTo>
                  <a:lnTo>
                    <a:pt x="3970" y="878"/>
                  </a:lnTo>
                  <a:lnTo>
                    <a:pt x="4092" y="829"/>
                  </a:lnTo>
                  <a:lnTo>
                    <a:pt x="4189" y="780"/>
                  </a:lnTo>
                  <a:lnTo>
                    <a:pt x="4262" y="780"/>
                  </a:lnTo>
                  <a:lnTo>
                    <a:pt x="4262" y="780"/>
                  </a:lnTo>
                  <a:lnTo>
                    <a:pt x="4384" y="731"/>
                  </a:lnTo>
                  <a:lnTo>
                    <a:pt x="4506" y="658"/>
                  </a:lnTo>
                  <a:lnTo>
                    <a:pt x="4676" y="537"/>
                  </a:lnTo>
                  <a:lnTo>
                    <a:pt x="4847" y="390"/>
                  </a:lnTo>
                  <a:lnTo>
                    <a:pt x="4847" y="390"/>
                  </a:lnTo>
                  <a:lnTo>
                    <a:pt x="5042" y="244"/>
                  </a:lnTo>
                  <a:lnTo>
                    <a:pt x="5285" y="123"/>
                  </a:lnTo>
                  <a:lnTo>
                    <a:pt x="5529" y="49"/>
                  </a:lnTo>
                  <a:lnTo>
                    <a:pt x="5797" y="1"/>
                  </a:lnTo>
                  <a:lnTo>
                    <a:pt x="5797" y="1"/>
                  </a:lnTo>
                  <a:lnTo>
                    <a:pt x="5894" y="25"/>
                  </a:lnTo>
                  <a:lnTo>
                    <a:pt x="5992" y="49"/>
                  </a:lnTo>
                  <a:lnTo>
                    <a:pt x="6040" y="74"/>
                  </a:lnTo>
                  <a:lnTo>
                    <a:pt x="6089" y="123"/>
                  </a:lnTo>
                  <a:lnTo>
                    <a:pt x="6089" y="171"/>
                  </a:lnTo>
                  <a:lnTo>
                    <a:pt x="6089" y="244"/>
                  </a:lnTo>
                  <a:lnTo>
                    <a:pt x="6040" y="317"/>
                  </a:lnTo>
                  <a:lnTo>
                    <a:pt x="5992" y="390"/>
                  </a:lnTo>
                  <a:lnTo>
                    <a:pt x="5992" y="390"/>
                  </a:lnTo>
                  <a:lnTo>
                    <a:pt x="5845" y="561"/>
                  </a:lnTo>
                  <a:lnTo>
                    <a:pt x="5772" y="707"/>
                  </a:lnTo>
                  <a:lnTo>
                    <a:pt x="5748" y="853"/>
                  </a:lnTo>
                  <a:lnTo>
                    <a:pt x="5772" y="926"/>
                  </a:lnTo>
                  <a:lnTo>
                    <a:pt x="5797" y="951"/>
                  </a:lnTo>
                  <a:lnTo>
                    <a:pt x="5797" y="951"/>
                  </a:lnTo>
                  <a:lnTo>
                    <a:pt x="5870" y="1048"/>
                  </a:lnTo>
                  <a:lnTo>
                    <a:pt x="5918" y="1145"/>
                  </a:lnTo>
                  <a:lnTo>
                    <a:pt x="5967" y="1243"/>
                  </a:lnTo>
                  <a:lnTo>
                    <a:pt x="5992" y="1340"/>
                  </a:lnTo>
                  <a:lnTo>
                    <a:pt x="5992" y="1340"/>
                  </a:lnTo>
                  <a:lnTo>
                    <a:pt x="5967" y="1438"/>
                  </a:lnTo>
                  <a:lnTo>
                    <a:pt x="5918" y="1535"/>
                  </a:lnTo>
                  <a:lnTo>
                    <a:pt x="5870" y="1633"/>
                  </a:lnTo>
                  <a:lnTo>
                    <a:pt x="5797" y="1730"/>
                  </a:lnTo>
                  <a:lnTo>
                    <a:pt x="5797" y="1730"/>
                  </a:lnTo>
                  <a:lnTo>
                    <a:pt x="5748" y="1754"/>
                  </a:lnTo>
                  <a:lnTo>
                    <a:pt x="5699" y="1754"/>
                  </a:lnTo>
                  <a:lnTo>
                    <a:pt x="5553" y="1754"/>
                  </a:lnTo>
                  <a:lnTo>
                    <a:pt x="5383" y="1657"/>
                  </a:lnTo>
                  <a:lnTo>
                    <a:pt x="5212" y="1535"/>
                  </a:lnTo>
                  <a:lnTo>
                    <a:pt x="5212" y="1535"/>
                  </a:lnTo>
                  <a:lnTo>
                    <a:pt x="5066" y="1389"/>
                  </a:lnTo>
                  <a:lnTo>
                    <a:pt x="4896" y="1316"/>
                  </a:lnTo>
                  <a:lnTo>
                    <a:pt x="4749" y="1292"/>
                  </a:lnTo>
                  <a:lnTo>
                    <a:pt x="4701" y="1316"/>
                  </a:lnTo>
                  <a:lnTo>
                    <a:pt x="4652" y="1340"/>
                  </a:lnTo>
                  <a:lnTo>
                    <a:pt x="4652" y="1340"/>
                  </a:lnTo>
                  <a:lnTo>
                    <a:pt x="4555" y="1413"/>
                  </a:lnTo>
                  <a:lnTo>
                    <a:pt x="4457" y="1486"/>
                  </a:lnTo>
                  <a:lnTo>
                    <a:pt x="4360" y="1511"/>
                  </a:lnTo>
                  <a:lnTo>
                    <a:pt x="4262" y="1535"/>
                  </a:lnTo>
                  <a:lnTo>
                    <a:pt x="4262" y="1535"/>
                  </a:lnTo>
                  <a:lnTo>
                    <a:pt x="4116" y="1559"/>
                  </a:lnTo>
                  <a:lnTo>
                    <a:pt x="4043" y="1584"/>
                  </a:lnTo>
                  <a:lnTo>
                    <a:pt x="3994" y="1633"/>
                  </a:lnTo>
                  <a:lnTo>
                    <a:pt x="3994" y="1633"/>
                  </a:lnTo>
                  <a:lnTo>
                    <a:pt x="3946" y="1657"/>
                  </a:lnTo>
                  <a:lnTo>
                    <a:pt x="3873" y="1681"/>
                  </a:lnTo>
                  <a:lnTo>
                    <a:pt x="3702" y="1730"/>
                  </a:lnTo>
                  <a:lnTo>
                    <a:pt x="3702" y="1730"/>
                  </a:lnTo>
                  <a:lnTo>
                    <a:pt x="3605" y="1730"/>
                  </a:lnTo>
                  <a:lnTo>
                    <a:pt x="3507" y="1779"/>
                  </a:lnTo>
                  <a:lnTo>
                    <a:pt x="3410" y="1827"/>
                  </a:lnTo>
                  <a:lnTo>
                    <a:pt x="3312" y="1900"/>
                  </a:lnTo>
                  <a:lnTo>
                    <a:pt x="3312" y="1900"/>
                  </a:lnTo>
                  <a:lnTo>
                    <a:pt x="3288" y="1949"/>
                  </a:lnTo>
                  <a:lnTo>
                    <a:pt x="3288" y="2022"/>
                  </a:lnTo>
                  <a:lnTo>
                    <a:pt x="3288" y="2144"/>
                  </a:lnTo>
                  <a:lnTo>
                    <a:pt x="3386" y="2314"/>
                  </a:lnTo>
                  <a:lnTo>
                    <a:pt x="3507" y="2485"/>
                  </a:lnTo>
                  <a:lnTo>
                    <a:pt x="3507" y="2485"/>
                  </a:lnTo>
                  <a:lnTo>
                    <a:pt x="3605" y="2558"/>
                  </a:lnTo>
                  <a:lnTo>
                    <a:pt x="3702" y="2582"/>
                  </a:lnTo>
                  <a:lnTo>
                    <a:pt x="3800" y="2607"/>
                  </a:lnTo>
                  <a:lnTo>
                    <a:pt x="3921" y="2607"/>
                  </a:lnTo>
                  <a:lnTo>
                    <a:pt x="4043" y="2582"/>
                  </a:lnTo>
                  <a:lnTo>
                    <a:pt x="4141" y="2534"/>
                  </a:lnTo>
                  <a:lnTo>
                    <a:pt x="4262" y="2461"/>
                  </a:lnTo>
                  <a:lnTo>
                    <a:pt x="4360" y="2388"/>
                  </a:lnTo>
                  <a:lnTo>
                    <a:pt x="4360" y="2388"/>
                  </a:lnTo>
                  <a:lnTo>
                    <a:pt x="4555" y="2193"/>
                  </a:lnTo>
                  <a:lnTo>
                    <a:pt x="4749" y="2047"/>
                  </a:lnTo>
                  <a:lnTo>
                    <a:pt x="4920" y="1949"/>
                  </a:lnTo>
                  <a:lnTo>
                    <a:pt x="5042" y="1900"/>
                  </a:lnTo>
                  <a:lnTo>
                    <a:pt x="5042" y="1900"/>
                  </a:lnTo>
                  <a:lnTo>
                    <a:pt x="5115" y="1925"/>
                  </a:lnTo>
                  <a:lnTo>
                    <a:pt x="5163" y="1974"/>
                  </a:lnTo>
                  <a:lnTo>
                    <a:pt x="5212" y="2022"/>
                  </a:lnTo>
                  <a:lnTo>
                    <a:pt x="5212" y="2095"/>
                  </a:lnTo>
                  <a:lnTo>
                    <a:pt x="5212" y="2095"/>
                  </a:lnTo>
                  <a:lnTo>
                    <a:pt x="5236" y="2168"/>
                  </a:lnTo>
                  <a:lnTo>
                    <a:pt x="5285" y="2241"/>
                  </a:lnTo>
                  <a:lnTo>
                    <a:pt x="5334" y="2266"/>
                  </a:lnTo>
                  <a:lnTo>
                    <a:pt x="5407" y="2290"/>
                  </a:lnTo>
                  <a:lnTo>
                    <a:pt x="5407" y="2290"/>
                  </a:lnTo>
                  <a:lnTo>
                    <a:pt x="5504" y="2314"/>
                  </a:lnTo>
                  <a:lnTo>
                    <a:pt x="5602" y="2339"/>
                  </a:lnTo>
                  <a:lnTo>
                    <a:pt x="5699" y="2412"/>
                  </a:lnTo>
                  <a:lnTo>
                    <a:pt x="5797" y="2485"/>
                  </a:lnTo>
                  <a:lnTo>
                    <a:pt x="5797" y="2485"/>
                  </a:lnTo>
                  <a:lnTo>
                    <a:pt x="5845" y="2558"/>
                  </a:lnTo>
                  <a:lnTo>
                    <a:pt x="5870" y="2680"/>
                  </a:lnTo>
                  <a:lnTo>
                    <a:pt x="5845" y="2777"/>
                  </a:lnTo>
                  <a:lnTo>
                    <a:pt x="5797" y="2850"/>
                  </a:lnTo>
                  <a:lnTo>
                    <a:pt x="5797" y="2850"/>
                  </a:lnTo>
                  <a:lnTo>
                    <a:pt x="5699" y="2923"/>
                  </a:lnTo>
                  <a:lnTo>
                    <a:pt x="5602" y="2996"/>
                  </a:lnTo>
                  <a:lnTo>
                    <a:pt x="5504" y="3045"/>
                  </a:lnTo>
                  <a:lnTo>
                    <a:pt x="5407" y="3045"/>
                  </a:lnTo>
                  <a:lnTo>
                    <a:pt x="5407" y="3045"/>
                  </a:lnTo>
                  <a:lnTo>
                    <a:pt x="5310" y="3069"/>
                  </a:lnTo>
                  <a:lnTo>
                    <a:pt x="5163" y="3167"/>
                  </a:lnTo>
                  <a:lnTo>
                    <a:pt x="4993" y="3289"/>
                  </a:lnTo>
                  <a:lnTo>
                    <a:pt x="4847" y="3435"/>
                  </a:lnTo>
                  <a:lnTo>
                    <a:pt x="4847" y="3435"/>
                  </a:lnTo>
                  <a:lnTo>
                    <a:pt x="4676" y="3581"/>
                  </a:lnTo>
                  <a:lnTo>
                    <a:pt x="4506" y="3703"/>
                  </a:lnTo>
                  <a:lnTo>
                    <a:pt x="4384" y="3776"/>
                  </a:lnTo>
                  <a:lnTo>
                    <a:pt x="4262" y="3800"/>
                  </a:lnTo>
                  <a:lnTo>
                    <a:pt x="4262" y="3800"/>
                  </a:lnTo>
                  <a:lnTo>
                    <a:pt x="4141" y="3849"/>
                  </a:lnTo>
                  <a:lnTo>
                    <a:pt x="3970" y="3971"/>
                  </a:lnTo>
                  <a:lnTo>
                    <a:pt x="3726" y="4165"/>
                  </a:lnTo>
                  <a:lnTo>
                    <a:pt x="3483" y="4409"/>
                  </a:lnTo>
                  <a:lnTo>
                    <a:pt x="3142" y="4750"/>
                  </a:lnTo>
                  <a:lnTo>
                    <a:pt x="3142" y="4750"/>
                  </a:lnTo>
                  <a:lnTo>
                    <a:pt x="3020" y="4847"/>
                  </a:lnTo>
                  <a:lnTo>
                    <a:pt x="2874" y="4969"/>
                  </a:lnTo>
                  <a:lnTo>
                    <a:pt x="2557" y="5164"/>
                  </a:lnTo>
                  <a:lnTo>
                    <a:pt x="2265" y="5286"/>
                  </a:lnTo>
                  <a:lnTo>
                    <a:pt x="2119" y="5310"/>
                  </a:lnTo>
                  <a:lnTo>
                    <a:pt x="1997" y="5335"/>
                  </a:lnTo>
                  <a:lnTo>
                    <a:pt x="1997" y="5335"/>
                  </a:lnTo>
                  <a:lnTo>
                    <a:pt x="1754" y="5335"/>
                  </a:lnTo>
                  <a:lnTo>
                    <a:pt x="1535" y="5383"/>
                  </a:lnTo>
                  <a:lnTo>
                    <a:pt x="1364" y="5456"/>
                  </a:lnTo>
                  <a:lnTo>
                    <a:pt x="1242" y="5529"/>
                  </a:lnTo>
                  <a:lnTo>
                    <a:pt x="1242" y="5529"/>
                  </a:lnTo>
                  <a:lnTo>
                    <a:pt x="1169" y="5602"/>
                  </a:lnTo>
                  <a:lnTo>
                    <a:pt x="1096" y="5700"/>
                  </a:lnTo>
                  <a:lnTo>
                    <a:pt x="1047" y="5797"/>
                  </a:lnTo>
                  <a:lnTo>
                    <a:pt x="1047" y="5895"/>
                  </a:lnTo>
                  <a:lnTo>
                    <a:pt x="1047" y="5895"/>
                  </a:lnTo>
                  <a:lnTo>
                    <a:pt x="1047" y="5992"/>
                  </a:lnTo>
                  <a:lnTo>
                    <a:pt x="1096" y="6090"/>
                  </a:lnTo>
                  <a:lnTo>
                    <a:pt x="1169" y="6187"/>
                  </a:lnTo>
                  <a:lnTo>
                    <a:pt x="1242" y="6284"/>
                  </a:lnTo>
                  <a:lnTo>
                    <a:pt x="1242" y="6284"/>
                  </a:lnTo>
                  <a:lnTo>
                    <a:pt x="1315" y="6357"/>
                  </a:lnTo>
                  <a:lnTo>
                    <a:pt x="1413" y="6406"/>
                  </a:lnTo>
                  <a:lnTo>
                    <a:pt x="1535" y="6455"/>
                  </a:lnTo>
                  <a:lnTo>
                    <a:pt x="1608" y="6455"/>
                  </a:lnTo>
                  <a:lnTo>
                    <a:pt x="1608" y="6455"/>
                  </a:lnTo>
                  <a:lnTo>
                    <a:pt x="1729" y="6504"/>
                  </a:lnTo>
                  <a:lnTo>
                    <a:pt x="1876" y="6601"/>
                  </a:lnTo>
                  <a:lnTo>
                    <a:pt x="2070" y="6747"/>
                  </a:lnTo>
                  <a:lnTo>
                    <a:pt x="2290" y="6942"/>
                  </a:lnTo>
                  <a:lnTo>
                    <a:pt x="2290" y="6942"/>
                  </a:lnTo>
                  <a:lnTo>
                    <a:pt x="2484" y="7137"/>
                  </a:lnTo>
                  <a:lnTo>
                    <a:pt x="2679" y="7283"/>
                  </a:lnTo>
                  <a:lnTo>
                    <a:pt x="2825" y="7380"/>
                  </a:lnTo>
                  <a:lnTo>
                    <a:pt x="2947" y="7405"/>
                  </a:lnTo>
                  <a:lnTo>
                    <a:pt x="2947" y="7405"/>
                  </a:lnTo>
                  <a:lnTo>
                    <a:pt x="3093" y="7380"/>
                  </a:lnTo>
                  <a:lnTo>
                    <a:pt x="3166" y="7356"/>
                  </a:lnTo>
                  <a:lnTo>
                    <a:pt x="3239" y="7332"/>
                  </a:lnTo>
                  <a:lnTo>
                    <a:pt x="3239" y="7332"/>
                  </a:lnTo>
                  <a:lnTo>
                    <a:pt x="3288" y="7283"/>
                  </a:lnTo>
                  <a:lnTo>
                    <a:pt x="3410" y="7259"/>
                  </a:lnTo>
                  <a:lnTo>
                    <a:pt x="3556" y="7234"/>
                  </a:lnTo>
                  <a:lnTo>
                    <a:pt x="3702" y="7234"/>
                  </a:lnTo>
                  <a:lnTo>
                    <a:pt x="3702" y="7234"/>
                  </a:lnTo>
                  <a:lnTo>
                    <a:pt x="3873" y="7234"/>
                  </a:lnTo>
                  <a:lnTo>
                    <a:pt x="4019" y="7283"/>
                  </a:lnTo>
                  <a:lnTo>
                    <a:pt x="4165" y="7332"/>
                  </a:lnTo>
                  <a:lnTo>
                    <a:pt x="4262" y="7429"/>
                  </a:lnTo>
                  <a:lnTo>
                    <a:pt x="4262" y="7429"/>
                  </a:lnTo>
                  <a:lnTo>
                    <a:pt x="4360" y="7502"/>
                  </a:lnTo>
                  <a:lnTo>
                    <a:pt x="4457" y="7551"/>
                  </a:lnTo>
                  <a:lnTo>
                    <a:pt x="4555" y="7600"/>
                  </a:lnTo>
                  <a:lnTo>
                    <a:pt x="4652" y="7600"/>
                  </a:lnTo>
                  <a:lnTo>
                    <a:pt x="4652" y="7600"/>
                  </a:lnTo>
                  <a:lnTo>
                    <a:pt x="4749" y="7648"/>
                  </a:lnTo>
                  <a:lnTo>
                    <a:pt x="4896" y="7721"/>
                  </a:lnTo>
                  <a:lnTo>
                    <a:pt x="5066" y="7843"/>
                  </a:lnTo>
                  <a:lnTo>
                    <a:pt x="5212" y="7989"/>
                  </a:lnTo>
                  <a:lnTo>
                    <a:pt x="5212" y="7989"/>
                  </a:lnTo>
                  <a:lnTo>
                    <a:pt x="5383" y="8135"/>
                  </a:lnTo>
                  <a:lnTo>
                    <a:pt x="5553" y="8257"/>
                  </a:lnTo>
                  <a:lnTo>
                    <a:pt x="5699" y="8330"/>
                  </a:lnTo>
                  <a:lnTo>
                    <a:pt x="5797" y="8355"/>
                  </a:lnTo>
                  <a:lnTo>
                    <a:pt x="5797" y="8355"/>
                  </a:lnTo>
                  <a:lnTo>
                    <a:pt x="5870" y="8379"/>
                  </a:lnTo>
                  <a:lnTo>
                    <a:pt x="5992" y="8428"/>
                  </a:lnTo>
                  <a:lnTo>
                    <a:pt x="6089" y="8476"/>
                  </a:lnTo>
                  <a:lnTo>
                    <a:pt x="6162" y="8549"/>
                  </a:lnTo>
                  <a:lnTo>
                    <a:pt x="6162" y="8549"/>
                  </a:lnTo>
                  <a:lnTo>
                    <a:pt x="6259" y="8622"/>
                  </a:lnTo>
                  <a:lnTo>
                    <a:pt x="6357" y="8695"/>
                  </a:lnTo>
                  <a:lnTo>
                    <a:pt x="6454" y="8720"/>
                  </a:lnTo>
                  <a:lnTo>
                    <a:pt x="6552" y="8744"/>
                  </a:lnTo>
                  <a:lnTo>
                    <a:pt x="6552" y="8744"/>
                  </a:lnTo>
                  <a:lnTo>
                    <a:pt x="6649" y="8769"/>
                  </a:lnTo>
                  <a:lnTo>
                    <a:pt x="6747" y="8793"/>
                  </a:lnTo>
                  <a:lnTo>
                    <a:pt x="6844" y="8866"/>
                  </a:lnTo>
                  <a:lnTo>
                    <a:pt x="6941" y="8939"/>
                  </a:lnTo>
                  <a:lnTo>
                    <a:pt x="6941" y="8939"/>
                  </a:lnTo>
                  <a:lnTo>
                    <a:pt x="7014" y="9036"/>
                  </a:lnTo>
                  <a:lnTo>
                    <a:pt x="7063" y="9134"/>
                  </a:lnTo>
                  <a:lnTo>
                    <a:pt x="7112" y="9231"/>
                  </a:lnTo>
                  <a:lnTo>
                    <a:pt x="7112" y="9304"/>
                  </a:lnTo>
                  <a:lnTo>
                    <a:pt x="7112" y="9304"/>
                  </a:lnTo>
                  <a:lnTo>
                    <a:pt x="7112" y="9402"/>
                  </a:lnTo>
                  <a:lnTo>
                    <a:pt x="7063" y="9499"/>
                  </a:lnTo>
                  <a:lnTo>
                    <a:pt x="7014" y="9597"/>
                  </a:lnTo>
                  <a:lnTo>
                    <a:pt x="6941" y="9694"/>
                  </a:lnTo>
                  <a:lnTo>
                    <a:pt x="6941" y="9694"/>
                  </a:lnTo>
                  <a:lnTo>
                    <a:pt x="6868" y="9791"/>
                  </a:lnTo>
                  <a:lnTo>
                    <a:pt x="6795" y="9889"/>
                  </a:lnTo>
                  <a:lnTo>
                    <a:pt x="6747" y="9986"/>
                  </a:lnTo>
                  <a:lnTo>
                    <a:pt x="6747" y="10084"/>
                  </a:lnTo>
                  <a:lnTo>
                    <a:pt x="6747" y="10084"/>
                  </a:lnTo>
                  <a:lnTo>
                    <a:pt x="6722" y="10181"/>
                  </a:lnTo>
                  <a:lnTo>
                    <a:pt x="6625" y="10327"/>
                  </a:lnTo>
                  <a:lnTo>
                    <a:pt x="6503" y="10473"/>
                  </a:lnTo>
                  <a:lnTo>
                    <a:pt x="6357" y="10644"/>
                  </a:lnTo>
                  <a:lnTo>
                    <a:pt x="6357" y="10644"/>
                  </a:lnTo>
                  <a:lnTo>
                    <a:pt x="6211" y="10814"/>
                  </a:lnTo>
                  <a:lnTo>
                    <a:pt x="6089" y="10961"/>
                  </a:lnTo>
                  <a:lnTo>
                    <a:pt x="6016" y="11107"/>
                  </a:lnTo>
                  <a:lnTo>
                    <a:pt x="5992" y="11204"/>
                  </a:lnTo>
                  <a:lnTo>
                    <a:pt x="5992" y="11204"/>
                  </a:lnTo>
                  <a:lnTo>
                    <a:pt x="5943" y="11326"/>
                  </a:lnTo>
                  <a:lnTo>
                    <a:pt x="5870" y="11472"/>
                  </a:lnTo>
                  <a:lnTo>
                    <a:pt x="5748" y="11618"/>
                  </a:lnTo>
                  <a:lnTo>
                    <a:pt x="5602" y="11789"/>
                  </a:lnTo>
                  <a:lnTo>
                    <a:pt x="5602" y="11789"/>
                  </a:lnTo>
                  <a:lnTo>
                    <a:pt x="5456" y="11935"/>
                  </a:lnTo>
                  <a:lnTo>
                    <a:pt x="5334" y="12105"/>
                  </a:lnTo>
                  <a:lnTo>
                    <a:pt x="5261" y="12251"/>
                  </a:lnTo>
                  <a:lnTo>
                    <a:pt x="5212" y="12349"/>
                  </a:lnTo>
                  <a:lnTo>
                    <a:pt x="5212" y="12349"/>
                  </a:lnTo>
                  <a:lnTo>
                    <a:pt x="5188" y="12446"/>
                  </a:lnTo>
                  <a:lnTo>
                    <a:pt x="5139" y="12568"/>
                  </a:lnTo>
                  <a:lnTo>
                    <a:pt x="5042" y="12714"/>
                  </a:lnTo>
                  <a:lnTo>
                    <a:pt x="4944" y="12836"/>
                  </a:lnTo>
                  <a:lnTo>
                    <a:pt x="4944" y="12836"/>
                  </a:lnTo>
                  <a:lnTo>
                    <a:pt x="4822" y="12958"/>
                  </a:lnTo>
                  <a:lnTo>
                    <a:pt x="4725" y="13079"/>
                  </a:lnTo>
                  <a:lnTo>
                    <a:pt x="4676" y="13201"/>
                  </a:lnTo>
                  <a:lnTo>
                    <a:pt x="4652" y="13299"/>
                  </a:lnTo>
                  <a:lnTo>
                    <a:pt x="4652" y="13299"/>
                  </a:lnTo>
                  <a:lnTo>
                    <a:pt x="4676" y="13469"/>
                  </a:lnTo>
                  <a:lnTo>
                    <a:pt x="4701" y="13542"/>
                  </a:lnTo>
                  <a:lnTo>
                    <a:pt x="4749" y="13591"/>
                  </a:lnTo>
                  <a:lnTo>
                    <a:pt x="4749" y="13591"/>
                  </a:lnTo>
                  <a:lnTo>
                    <a:pt x="4774" y="13640"/>
                  </a:lnTo>
                  <a:lnTo>
                    <a:pt x="4822" y="13713"/>
                  </a:lnTo>
                  <a:lnTo>
                    <a:pt x="4847" y="13883"/>
                  </a:lnTo>
                  <a:lnTo>
                    <a:pt x="4847" y="13883"/>
                  </a:lnTo>
                  <a:lnTo>
                    <a:pt x="4822" y="13956"/>
                  </a:lnTo>
                  <a:lnTo>
                    <a:pt x="4774" y="14005"/>
                  </a:lnTo>
                  <a:lnTo>
                    <a:pt x="4725" y="14054"/>
                  </a:lnTo>
                  <a:lnTo>
                    <a:pt x="4652" y="14054"/>
                  </a:lnTo>
                  <a:lnTo>
                    <a:pt x="4652" y="14054"/>
                  </a:lnTo>
                  <a:lnTo>
                    <a:pt x="4555" y="14054"/>
                  </a:lnTo>
                  <a:lnTo>
                    <a:pt x="4457" y="14005"/>
                  </a:lnTo>
                  <a:lnTo>
                    <a:pt x="4360" y="13956"/>
                  </a:lnTo>
                  <a:lnTo>
                    <a:pt x="4262" y="13883"/>
                  </a:lnTo>
                  <a:lnTo>
                    <a:pt x="4262" y="13883"/>
                  </a:lnTo>
                  <a:lnTo>
                    <a:pt x="4189" y="13761"/>
                  </a:lnTo>
                  <a:lnTo>
                    <a:pt x="4141" y="13615"/>
                  </a:lnTo>
                  <a:lnTo>
                    <a:pt x="4092" y="13469"/>
                  </a:lnTo>
                  <a:lnTo>
                    <a:pt x="4092" y="13299"/>
                  </a:lnTo>
                  <a:lnTo>
                    <a:pt x="4092" y="13299"/>
                  </a:lnTo>
                  <a:lnTo>
                    <a:pt x="4067" y="13152"/>
                  </a:lnTo>
                  <a:lnTo>
                    <a:pt x="4019" y="12982"/>
                  </a:lnTo>
                  <a:lnTo>
                    <a:pt x="3970" y="12836"/>
                  </a:lnTo>
                  <a:lnTo>
                    <a:pt x="3897" y="12738"/>
                  </a:lnTo>
                  <a:lnTo>
                    <a:pt x="3897" y="12738"/>
                  </a:lnTo>
                  <a:lnTo>
                    <a:pt x="3848" y="12690"/>
                  </a:lnTo>
                  <a:lnTo>
                    <a:pt x="3824" y="12592"/>
                  </a:lnTo>
                  <a:lnTo>
                    <a:pt x="3751" y="12349"/>
                  </a:lnTo>
                  <a:lnTo>
                    <a:pt x="3726" y="12056"/>
                  </a:lnTo>
                  <a:lnTo>
                    <a:pt x="3702" y="11716"/>
                  </a:lnTo>
                  <a:lnTo>
                    <a:pt x="3702" y="11472"/>
                  </a:lnTo>
                  <a:lnTo>
                    <a:pt x="3702" y="11472"/>
                  </a:lnTo>
                  <a:lnTo>
                    <a:pt x="3702" y="11301"/>
                  </a:lnTo>
                  <a:lnTo>
                    <a:pt x="3653" y="11107"/>
                  </a:lnTo>
                  <a:lnTo>
                    <a:pt x="3629" y="10936"/>
                  </a:lnTo>
                  <a:lnTo>
                    <a:pt x="3556" y="10741"/>
                  </a:lnTo>
                  <a:lnTo>
                    <a:pt x="3483" y="10571"/>
                  </a:lnTo>
                  <a:lnTo>
                    <a:pt x="3410" y="10425"/>
                  </a:lnTo>
                  <a:lnTo>
                    <a:pt x="3312" y="10279"/>
                  </a:lnTo>
                  <a:lnTo>
                    <a:pt x="3239" y="10181"/>
                  </a:lnTo>
                  <a:lnTo>
                    <a:pt x="3239" y="10181"/>
                  </a:lnTo>
                  <a:lnTo>
                    <a:pt x="3045" y="9962"/>
                  </a:lnTo>
                  <a:lnTo>
                    <a:pt x="2898" y="9767"/>
                  </a:lnTo>
                  <a:lnTo>
                    <a:pt x="2801" y="9621"/>
                  </a:lnTo>
                  <a:lnTo>
                    <a:pt x="2752" y="9499"/>
                  </a:lnTo>
                  <a:lnTo>
                    <a:pt x="2752" y="9499"/>
                  </a:lnTo>
                  <a:lnTo>
                    <a:pt x="2728" y="9353"/>
                  </a:lnTo>
                  <a:lnTo>
                    <a:pt x="2704" y="9280"/>
                  </a:lnTo>
                  <a:lnTo>
                    <a:pt x="2655" y="9231"/>
                  </a:lnTo>
                  <a:lnTo>
                    <a:pt x="2655" y="9231"/>
                  </a:lnTo>
                  <a:lnTo>
                    <a:pt x="2631" y="9158"/>
                  </a:lnTo>
                  <a:lnTo>
                    <a:pt x="2582" y="9036"/>
                  </a:lnTo>
                  <a:lnTo>
                    <a:pt x="2582" y="8890"/>
                  </a:lnTo>
                  <a:lnTo>
                    <a:pt x="2557" y="8744"/>
                  </a:lnTo>
                  <a:lnTo>
                    <a:pt x="2557" y="8744"/>
                  </a:lnTo>
                  <a:lnTo>
                    <a:pt x="2582" y="8598"/>
                  </a:lnTo>
                  <a:lnTo>
                    <a:pt x="2582" y="8452"/>
                  </a:lnTo>
                  <a:lnTo>
                    <a:pt x="2631" y="8330"/>
                  </a:lnTo>
                  <a:lnTo>
                    <a:pt x="2655" y="8281"/>
                  </a:lnTo>
                  <a:lnTo>
                    <a:pt x="2655" y="8281"/>
                  </a:lnTo>
                  <a:lnTo>
                    <a:pt x="2704" y="8208"/>
                  </a:lnTo>
                  <a:lnTo>
                    <a:pt x="2728" y="8160"/>
                  </a:lnTo>
                  <a:lnTo>
                    <a:pt x="2752" y="7989"/>
                  </a:lnTo>
                  <a:lnTo>
                    <a:pt x="2752" y="7989"/>
                  </a:lnTo>
                  <a:lnTo>
                    <a:pt x="2728" y="7819"/>
                  </a:lnTo>
                  <a:lnTo>
                    <a:pt x="2704" y="7746"/>
                  </a:lnTo>
                  <a:lnTo>
                    <a:pt x="2655" y="7697"/>
                  </a:lnTo>
                  <a:lnTo>
                    <a:pt x="2655" y="7697"/>
                  </a:lnTo>
                  <a:lnTo>
                    <a:pt x="2606" y="7673"/>
                  </a:lnTo>
                  <a:lnTo>
                    <a:pt x="2533" y="7624"/>
                  </a:lnTo>
                  <a:lnTo>
                    <a:pt x="2363" y="7600"/>
                  </a:lnTo>
                  <a:lnTo>
                    <a:pt x="2363" y="7600"/>
                  </a:lnTo>
                  <a:lnTo>
                    <a:pt x="2265" y="7575"/>
                  </a:lnTo>
                  <a:lnTo>
                    <a:pt x="2119" y="7502"/>
                  </a:lnTo>
                  <a:lnTo>
                    <a:pt x="1973" y="7380"/>
                  </a:lnTo>
                  <a:lnTo>
                    <a:pt x="1802" y="7234"/>
                  </a:lnTo>
                  <a:lnTo>
                    <a:pt x="1802" y="7234"/>
                  </a:lnTo>
                  <a:lnTo>
                    <a:pt x="1632" y="7088"/>
                  </a:lnTo>
                  <a:lnTo>
                    <a:pt x="1486" y="6966"/>
                  </a:lnTo>
                  <a:lnTo>
                    <a:pt x="1340" y="6869"/>
                  </a:lnTo>
                  <a:lnTo>
                    <a:pt x="1242" y="6845"/>
                  </a:lnTo>
                  <a:lnTo>
                    <a:pt x="1242" y="6845"/>
                  </a:lnTo>
                  <a:lnTo>
                    <a:pt x="1121" y="6796"/>
                  </a:lnTo>
                  <a:lnTo>
                    <a:pt x="926" y="6674"/>
                  </a:lnTo>
                  <a:lnTo>
                    <a:pt x="706" y="6504"/>
                  </a:lnTo>
                  <a:lnTo>
                    <a:pt x="463" y="6284"/>
                  </a:lnTo>
                  <a:lnTo>
                    <a:pt x="463" y="6284"/>
                  </a:lnTo>
                  <a:lnTo>
                    <a:pt x="171" y="5919"/>
                  </a:lnTo>
                  <a:lnTo>
                    <a:pt x="0" y="5700"/>
                  </a:lnTo>
                  <a:lnTo>
                    <a:pt x="0" y="5700"/>
                  </a:lnTo>
                  <a:lnTo>
                    <a:pt x="0" y="5724"/>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81"/>
            <p:cNvSpPr/>
            <p:nvPr/>
          </p:nvSpPr>
          <p:spPr>
            <a:xfrm>
              <a:off x="6128575" y="3695900"/>
              <a:ext cx="86475" cy="47525"/>
            </a:xfrm>
            <a:custGeom>
              <a:rect b="b" l="l" r="r" t="t"/>
              <a:pathLst>
                <a:path extrusionOk="0" fill="none" h="1901" w="3459">
                  <a:moveTo>
                    <a:pt x="2022" y="1340"/>
                  </a:moveTo>
                  <a:lnTo>
                    <a:pt x="2022" y="1340"/>
                  </a:lnTo>
                  <a:lnTo>
                    <a:pt x="1924" y="1413"/>
                  </a:lnTo>
                  <a:lnTo>
                    <a:pt x="1827" y="1486"/>
                  </a:lnTo>
                  <a:lnTo>
                    <a:pt x="1729" y="1511"/>
                  </a:lnTo>
                  <a:lnTo>
                    <a:pt x="1632" y="1535"/>
                  </a:lnTo>
                  <a:lnTo>
                    <a:pt x="1632" y="1535"/>
                  </a:lnTo>
                  <a:lnTo>
                    <a:pt x="1559" y="1535"/>
                  </a:lnTo>
                  <a:lnTo>
                    <a:pt x="1461" y="1584"/>
                  </a:lnTo>
                  <a:lnTo>
                    <a:pt x="1340" y="1657"/>
                  </a:lnTo>
                  <a:lnTo>
                    <a:pt x="1267" y="1730"/>
                  </a:lnTo>
                  <a:lnTo>
                    <a:pt x="1267" y="1730"/>
                  </a:lnTo>
                  <a:lnTo>
                    <a:pt x="1169" y="1803"/>
                  </a:lnTo>
                  <a:lnTo>
                    <a:pt x="1072" y="1852"/>
                  </a:lnTo>
                  <a:lnTo>
                    <a:pt x="974" y="1900"/>
                  </a:lnTo>
                  <a:lnTo>
                    <a:pt x="877" y="1900"/>
                  </a:lnTo>
                  <a:lnTo>
                    <a:pt x="877" y="1900"/>
                  </a:lnTo>
                  <a:lnTo>
                    <a:pt x="779" y="1900"/>
                  </a:lnTo>
                  <a:lnTo>
                    <a:pt x="682" y="1852"/>
                  </a:lnTo>
                  <a:lnTo>
                    <a:pt x="585" y="1803"/>
                  </a:lnTo>
                  <a:lnTo>
                    <a:pt x="512" y="1730"/>
                  </a:lnTo>
                  <a:lnTo>
                    <a:pt x="512" y="1730"/>
                  </a:lnTo>
                  <a:lnTo>
                    <a:pt x="438" y="1633"/>
                  </a:lnTo>
                  <a:lnTo>
                    <a:pt x="414" y="1535"/>
                  </a:lnTo>
                  <a:lnTo>
                    <a:pt x="438" y="1438"/>
                  </a:lnTo>
                  <a:lnTo>
                    <a:pt x="512" y="1340"/>
                  </a:lnTo>
                  <a:lnTo>
                    <a:pt x="512" y="1340"/>
                  </a:lnTo>
                  <a:lnTo>
                    <a:pt x="585" y="1243"/>
                  </a:lnTo>
                  <a:lnTo>
                    <a:pt x="633" y="1145"/>
                  </a:lnTo>
                  <a:lnTo>
                    <a:pt x="682" y="1048"/>
                  </a:lnTo>
                  <a:lnTo>
                    <a:pt x="682" y="951"/>
                  </a:lnTo>
                  <a:lnTo>
                    <a:pt x="682" y="951"/>
                  </a:lnTo>
                  <a:lnTo>
                    <a:pt x="658" y="804"/>
                  </a:lnTo>
                  <a:lnTo>
                    <a:pt x="633" y="731"/>
                  </a:lnTo>
                  <a:lnTo>
                    <a:pt x="585" y="683"/>
                  </a:lnTo>
                  <a:lnTo>
                    <a:pt x="585" y="683"/>
                  </a:lnTo>
                  <a:lnTo>
                    <a:pt x="536" y="634"/>
                  </a:lnTo>
                  <a:lnTo>
                    <a:pt x="463" y="610"/>
                  </a:lnTo>
                  <a:lnTo>
                    <a:pt x="317" y="585"/>
                  </a:lnTo>
                  <a:lnTo>
                    <a:pt x="317" y="585"/>
                  </a:lnTo>
                  <a:lnTo>
                    <a:pt x="146" y="561"/>
                  </a:lnTo>
                  <a:lnTo>
                    <a:pt x="73" y="512"/>
                  </a:lnTo>
                  <a:lnTo>
                    <a:pt x="24" y="488"/>
                  </a:lnTo>
                  <a:lnTo>
                    <a:pt x="24" y="488"/>
                  </a:lnTo>
                  <a:lnTo>
                    <a:pt x="0" y="439"/>
                  </a:lnTo>
                  <a:lnTo>
                    <a:pt x="24" y="366"/>
                  </a:lnTo>
                  <a:lnTo>
                    <a:pt x="49" y="293"/>
                  </a:lnTo>
                  <a:lnTo>
                    <a:pt x="122" y="196"/>
                  </a:lnTo>
                  <a:lnTo>
                    <a:pt x="122" y="196"/>
                  </a:lnTo>
                  <a:lnTo>
                    <a:pt x="171" y="171"/>
                  </a:lnTo>
                  <a:lnTo>
                    <a:pt x="268" y="123"/>
                  </a:lnTo>
                  <a:lnTo>
                    <a:pt x="512" y="74"/>
                  </a:lnTo>
                  <a:lnTo>
                    <a:pt x="804" y="25"/>
                  </a:lnTo>
                  <a:lnTo>
                    <a:pt x="1145" y="1"/>
                  </a:lnTo>
                  <a:lnTo>
                    <a:pt x="2509" y="1"/>
                  </a:lnTo>
                  <a:lnTo>
                    <a:pt x="2509" y="1"/>
                  </a:lnTo>
                  <a:lnTo>
                    <a:pt x="2850" y="25"/>
                  </a:lnTo>
                  <a:lnTo>
                    <a:pt x="3142" y="49"/>
                  </a:lnTo>
                  <a:lnTo>
                    <a:pt x="3337" y="74"/>
                  </a:lnTo>
                  <a:lnTo>
                    <a:pt x="3434" y="98"/>
                  </a:lnTo>
                  <a:lnTo>
                    <a:pt x="3434" y="98"/>
                  </a:lnTo>
                  <a:lnTo>
                    <a:pt x="3458" y="123"/>
                  </a:lnTo>
                  <a:lnTo>
                    <a:pt x="3434" y="171"/>
                  </a:lnTo>
                  <a:lnTo>
                    <a:pt x="3361" y="317"/>
                  </a:lnTo>
                  <a:lnTo>
                    <a:pt x="3239" y="488"/>
                  </a:lnTo>
                  <a:lnTo>
                    <a:pt x="3069" y="683"/>
                  </a:lnTo>
                  <a:lnTo>
                    <a:pt x="3069" y="683"/>
                  </a:lnTo>
                  <a:lnTo>
                    <a:pt x="2874" y="853"/>
                  </a:lnTo>
                  <a:lnTo>
                    <a:pt x="2679" y="999"/>
                  </a:lnTo>
                  <a:lnTo>
                    <a:pt x="2509" y="1121"/>
                  </a:lnTo>
                  <a:lnTo>
                    <a:pt x="2411" y="1145"/>
                  </a:lnTo>
                  <a:lnTo>
                    <a:pt x="2411" y="1145"/>
                  </a:lnTo>
                  <a:lnTo>
                    <a:pt x="2314" y="1170"/>
                  </a:lnTo>
                  <a:lnTo>
                    <a:pt x="2216" y="1194"/>
                  </a:lnTo>
                  <a:lnTo>
                    <a:pt x="2119" y="1267"/>
                  </a:lnTo>
                  <a:lnTo>
                    <a:pt x="2022" y="1340"/>
                  </a:lnTo>
                  <a:lnTo>
                    <a:pt x="2022" y="134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81"/>
            <p:cNvSpPr/>
            <p:nvPr/>
          </p:nvSpPr>
          <p:spPr>
            <a:xfrm>
              <a:off x="6357500" y="3940075"/>
              <a:ext cx="18900" cy="34725"/>
            </a:xfrm>
            <a:custGeom>
              <a:rect b="b" l="l" r="r" t="t"/>
              <a:pathLst>
                <a:path extrusionOk="0" fill="none" h="1389" w="756">
                  <a:moveTo>
                    <a:pt x="585" y="682"/>
                  </a:moveTo>
                  <a:lnTo>
                    <a:pt x="585" y="682"/>
                  </a:lnTo>
                  <a:lnTo>
                    <a:pt x="512" y="779"/>
                  </a:lnTo>
                  <a:lnTo>
                    <a:pt x="439" y="877"/>
                  </a:lnTo>
                  <a:lnTo>
                    <a:pt x="390" y="974"/>
                  </a:lnTo>
                  <a:lnTo>
                    <a:pt x="390" y="1072"/>
                  </a:lnTo>
                  <a:lnTo>
                    <a:pt x="390" y="1072"/>
                  </a:lnTo>
                  <a:lnTo>
                    <a:pt x="366" y="1218"/>
                  </a:lnTo>
                  <a:lnTo>
                    <a:pt x="317" y="1291"/>
                  </a:lnTo>
                  <a:lnTo>
                    <a:pt x="293" y="1364"/>
                  </a:lnTo>
                  <a:lnTo>
                    <a:pt x="293" y="1364"/>
                  </a:lnTo>
                  <a:lnTo>
                    <a:pt x="244" y="1388"/>
                  </a:lnTo>
                  <a:lnTo>
                    <a:pt x="195" y="1388"/>
                  </a:lnTo>
                  <a:lnTo>
                    <a:pt x="147" y="1388"/>
                  </a:lnTo>
                  <a:lnTo>
                    <a:pt x="98" y="1364"/>
                  </a:lnTo>
                  <a:lnTo>
                    <a:pt x="98" y="1364"/>
                  </a:lnTo>
                  <a:lnTo>
                    <a:pt x="74" y="1291"/>
                  </a:lnTo>
                  <a:lnTo>
                    <a:pt x="25" y="1169"/>
                  </a:lnTo>
                  <a:lnTo>
                    <a:pt x="25" y="1023"/>
                  </a:lnTo>
                  <a:lnTo>
                    <a:pt x="1" y="877"/>
                  </a:lnTo>
                  <a:lnTo>
                    <a:pt x="1" y="877"/>
                  </a:lnTo>
                  <a:lnTo>
                    <a:pt x="25" y="706"/>
                  </a:lnTo>
                  <a:lnTo>
                    <a:pt x="98" y="536"/>
                  </a:lnTo>
                  <a:lnTo>
                    <a:pt x="171" y="365"/>
                  </a:lnTo>
                  <a:lnTo>
                    <a:pt x="293" y="219"/>
                  </a:lnTo>
                  <a:lnTo>
                    <a:pt x="293" y="219"/>
                  </a:lnTo>
                  <a:lnTo>
                    <a:pt x="415" y="122"/>
                  </a:lnTo>
                  <a:lnTo>
                    <a:pt x="512" y="49"/>
                  </a:lnTo>
                  <a:lnTo>
                    <a:pt x="609" y="0"/>
                  </a:lnTo>
                  <a:lnTo>
                    <a:pt x="682" y="24"/>
                  </a:lnTo>
                  <a:lnTo>
                    <a:pt x="682" y="24"/>
                  </a:lnTo>
                  <a:lnTo>
                    <a:pt x="707" y="73"/>
                  </a:lnTo>
                  <a:lnTo>
                    <a:pt x="731" y="146"/>
                  </a:lnTo>
                  <a:lnTo>
                    <a:pt x="756" y="317"/>
                  </a:lnTo>
                  <a:lnTo>
                    <a:pt x="756" y="317"/>
                  </a:lnTo>
                  <a:lnTo>
                    <a:pt x="756" y="390"/>
                  </a:lnTo>
                  <a:lnTo>
                    <a:pt x="707" y="487"/>
                  </a:lnTo>
                  <a:lnTo>
                    <a:pt x="658" y="609"/>
                  </a:lnTo>
                  <a:lnTo>
                    <a:pt x="585" y="682"/>
                  </a:lnTo>
                  <a:lnTo>
                    <a:pt x="585" y="682"/>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81"/>
            <p:cNvSpPr/>
            <p:nvPr/>
          </p:nvSpPr>
          <p:spPr>
            <a:xfrm>
              <a:off x="6202850" y="3720875"/>
              <a:ext cx="204000" cy="278875"/>
            </a:xfrm>
            <a:custGeom>
              <a:rect b="b" l="l" r="r" t="t"/>
              <a:pathLst>
                <a:path extrusionOk="0" fill="none" h="11155" w="8160">
                  <a:moveTo>
                    <a:pt x="8159" y="4774"/>
                  </a:moveTo>
                  <a:lnTo>
                    <a:pt x="8159" y="4774"/>
                  </a:lnTo>
                  <a:lnTo>
                    <a:pt x="7599" y="4701"/>
                  </a:lnTo>
                  <a:lnTo>
                    <a:pt x="7283" y="4652"/>
                  </a:lnTo>
                  <a:lnTo>
                    <a:pt x="7136" y="4603"/>
                  </a:lnTo>
                  <a:lnTo>
                    <a:pt x="7136" y="4603"/>
                  </a:lnTo>
                  <a:lnTo>
                    <a:pt x="7088" y="4579"/>
                  </a:lnTo>
                  <a:lnTo>
                    <a:pt x="7015" y="4555"/>
                  </a:lnTo>
                  <a:lnTo>
                    <a:pt x="6844" y="4530"/>
                  </a:lnTo>
                  <a:lnTo>
                    <a:pt x="6844" y="4530"/>
                  </a:lnTo>
                  <a:lnTo>
                    <a:pt x="6747" y="4506"/>
                  </a:lnTo>
                  <a:lnTo>
                    <a:pt x="6649" y="4457"/>
                  </a:lnTo>
                  <a:lnTo>
                    <a:pt x="6552" y="4409"/>
                  </a:lnTo>
                  <a:lnTo>
                    <a:pt x="6454" y="4336"/>
                  </a:lnTo>
                  <a:lnTo>
                    <a:pt x="6454" y="4336"/>
                  </a:lnTo>
                  <a:lnTo>
                    <a:pt x="6381" y="4262"/>
                  </a:lnTo>
                  <a:lnTo>
                    <a:pt x="6308" y="4214"/>
                  </a:lnTo>
                  <a:lnTo>
                    <a:pt x="6235" y="4214"/>
                  </a:lnTo>
                  <a:lnTo>
                    <a:pt x="6187" y="4238"/>
                  </a:lnTo>
                  <a:lnTo>
                    <a:pt x="6187" y="4238"/>
                  </a:lnTo>
                  <a:lnTo>
                    <a:pt x="6162" y="4287"/>
                  </a:lnTo>
                  <a:lnTo>
                    <a:pt x="6162" y="4360"/>
                  </a:lnTo>
                  <a:lnTo>
                    <a:pt x="6211" y="4433"/>
                  </a:lnTo>
                  <a:lnTo>
                    <a:pt x="6284" y="4530"/>
                  </a:lnTo>
                  <a:lnTo>
                    <a:pt x="6284" y="4530"/>
                  </a:lnTo>
                  <a:lnTo>
                    <a:pt x="6357" y="4603"/>
                  </a:lnTo>
                  <a:lnTo>
                    <a:pt x="6454" y="4652"/>
                  </a:lnTo>
                  <a:lnTo>
                    <a:pt x="6576" y="4701"/>
                  </a:lnTo>
                  <a:lnTo>
                    <a:pt x="6649" y="4701"/>
                  </a:lnTo>
                  <a:lnTo>
                    <a:pt x="6649" y="4701"/>
                  </a:lnTo>
                  <a:lnTo>
                    <a:pt x="6747" y="4725"/>
                  </a:lnTo>
                  <a:lnTo>
                    <a:pt x="6844" y="4774"/>
                  </a:lnTo>
                  <a:lnTo>
                    <a:pt x="6942" y="4823"/>
                  </a:lnTo>
                  <a:lnTo>
                    <a:pt x="7039" y="4896"/>
                  </a:lnTo>
                  <a:lnTo>
                    <a:pt x="7039" y="4896"/>
                  </a:lnTo>
                  <a:lnTo>
                    <a:pt x="7063" y="4944"/>
                  </a:lnTo>
                  <a:lnTo>
                    <a:pt x="7088" y="4993"/>
                  </a:lnTo>
                  <a:lnTo>
                    <a:pt x="7063" y="5139"/>
                  </a:lnTo>
                  <a:lnTo>
                    <a:pt x="6966" y="5310"/>
                  </a:lnTo>
                  <a:lnTo>
                    <a:pt x="6844" y="5480"/>
                  </a:lnTo>
                  <a:lnTo>
                    <a:pt x="6844" y="5480"/>
                  </a:lnTo>
                  <a:lnTo>
                    <a:pt x="6674" y="5626"/>
                  </a:lnTo>
                  <a:lnTo>
                    <a:pt x="6528" y="5748"/>
                  </a:lnTo>
                  <a:lnTo>
                    <a:pt x="6381" y="5821"/>
                  </a:lnTo>
                  <a:lnTo>
                    <a:pt x="6284" y="5846"/>
                  </a:lnTo>
                  <a:lnTo>
                    <a:pt x="6284" y="5846"/>
                  </a:lnTo>
                  <a:lnTo>
                    <a:pt x="6113" y="5870"/>
                  </a:lnTo>
                  <a:lnTo>
                    <a:pt x="6040" y="5894"/>
                  </a:lnTo>
                  <a:lnTo>
                    <a:pt x="5992" y="5943"/>
                  </a:lnTo>
                  <a:lnTo>
                    <a:pt x="5992" y="5943"/>
                  </a:lnTo>
                  <a:lnTo>
                    <a:pt x="5943" y="5967"/>
                  </a:lnTo>
                  <a:lnTo>
                    <a:pt x="5894" y="5992"/>
                  </a:lnTo>
                  <a:lnTo>
                    <a:pt x="5846" y="5967"/>
                  </a:lnTo>
                  <a:lnTo>
                    <a:pt x="5797" y="5943"/>
                  </a:lnTo>
                  <a:lnTo>
                    <a:pt x="5797" y="5943"/>
                  </a:lnTo>
                  <a:lnTo>
                    <a:pt x="5773" y="5894"/>
                  </a:lnTo>
                  <a:lnTo>
                    <a:pt x="5724" y="5821"/>
                  </a:lnTo>
                  <a:lnTo>
                    <a:pt x="5699" y="5651"/>
                  </a:lnTo>
                  <a:lnTo>
                    <a:pt x="5699" y="5651"/>
                  </a:lnTo>
                  <a:lnTo>
                    <a:pt x="5675" y="5553"/>
                  </a:lnTo>
                  <a:lnTo>
                    <a:pt x="5602" y="5407"/>
                  </a:lnTo>
                  <a:lnTo>
                    <a:pt x="5480" y="5261"/>
                  </a:lnTo>
                  <a:lnTo>
                    <a:pt x="5334" y="5091"/>
                  </a:lnTo>
                  <a:lnTo>
                    <a:pt x="5334" y="5091"/>
                  </a:lnTo>
                  <a:lnTo>
                    <a:pt x="5188" y="4920"/>
                  </a:lnTo>
                  <a:lnTo>
                    <a:pt x="5066" y="4774"/>
                  </a:lnTo>
                  <a:lnTo>
                    <a:pt x="4969" y="4628"/>
                  </a:lnTo>
                  <a:lnTo>
                    <a:pt x="4944" y="4530"/>
                  </a:lnTo>
                  <a:lnTo>
                    <a:pt x="4944" y="4530"/>
                  </a:lnTo>
                  <a:lnTo>
                    <a:pt x="4944" y="4457"/>
                  </a:lnTo>
                  <a:lnTo>
                    <a:pt x="4920" y="4409"/>
                  </a:lnTo>
                  <a:lnTo>
                    <a:pt x="4896" y="4409"/>
                  </a:lnTo>
                  <a:lnTo>
                    <a:pt x="4847" y="4433"/>
                  </a:lnTo>
                  <a:lnTo>
                    <a:pt x="4847" y="4433"/>
                  </a:lnTo>
                  <a:lnTo>
                    <a:pt x="4823" y="4482"/>
                  </a:lnTo>
                  <a:lnTo>
                    <a:pt x="4774" y="4555"/>
                  </a:lnTo>
                  <a:lnTo>
                    <a:pt x="4750" y="4701"/>
                  </a:lnTo>
                  <a:lnTo>
                    <a:pt x="4750" y="4701"/>
                  </a:lnTo>
                  <a:lnTo>
                    <a:pt x="4774" y="4798"/>
                  </a:lnTo>
                  <a:lnTo>
                    <a:pt x="4847" y="4920"/>
                  </a:lnTo>
                  <a:lnTo>
                    <a:pt x="4920" y="5066"/>
                  </a:lnTo>
                  <a:lnTo>
                    <a:pt x="5042" y="5188"/>
                  </a:lnTo>
                  <a:lnTo>
                    <a:pt x="5042" y="5188"/>
                  </a:lnTo>
                  <a:lnTo>
                    <a:pt x="5139" y="5310"/>
                  </a:lnTo>
                  <a:lnTo>
                    <a:pt x="5237" y="5431"/>
                  </a:lnTo>
                  <a:lnTo>
                    <a:pt x="5310" y="5553"/>
                  </a:lnTo>
                  <a:lnTo>
                    <a:pt x="5334" y="5651"/>
                  </a:lnTo>
                  <a:lnTo>
                    <a:pt x="5334" y="5651"/>
                  </a:lnTo>
                  <a:lnTo>
                    <a:pt x="5334" y="5748"/>
                  </a:lnTo>
                  <a:lnTo>
                    <a:pt x="5383" y="5846"/>
                  </a:lnTo>
                  <a:lnTo>
                    <a:pt x="5432" y="5943"/>
                  </a:lnTo>
                  <a:lnTo>
                    <a:pt x="5505" y="6040"/>
                  </a:lnTo>
                  <a:lnTo>
                    <a:pt x="5505" y="6040"/>
                  </a:lnTo>
                  <a:lnTo>
                    <a:pt x="5626" y="6113"/>
                  </a:lnTo>
                  <a:lnTo>
                    <a:pt x="5773" y="6162"/>
                  </a:lnTo>
                  <a:lnTo>
                    <a:pt x="5919" y="6211"/>
                  </a:lnTo>
                  <a:lnTo>
                    <a:pt x="6089" y="6235"/>
                  </a:lnTo>
                  <a:lnTo>
                    <a:pt x="6089" y="6235"/>
                  </a:lnTo>
                  <a:lnTo>
                    <a:pt x="6235" y="6235"/>
                  </a:lnTo>
                  <a:lnTo>
                    <a:pt x="6357" y="6284"/>
                  </a:lnTo>
                  <a:lnTo>
                    <a:pt x="6430" y="6333"/>
                  </a:lnTo>
                  <a:lnTo>
                    <a:pt x="6454" y="6381"/>
                  </a:lnTo>
                  <a:lnTo>
                    <a:pt x="6454" y="6430"/>
                  </a:lnTo>
                  <a:lnTo>
                    <a:pt x="6454" y="6430"/>
                  </a:lnTo>
                  <a:lnTo>
                    <a:pt x="6430" y="6527"/>
                  </a:lnTo>
                  <a:lnTo>
                    <a:pt x="6308" y="6722"/>
                  </a:lnTo>
                  <a:lnTo>
                    <a:pt x="6113" y="6941"/>
                  </a:lnTo>
                  <a:lnTo>
                    <a:pt x="5894" y="7185"/>
                  </a:lnTo>
                  <a:lnTo>
                    <a:pt x="5894" y="7185"/>
                  </a:lnTo>
                  <a:lnTo>
                    <a:pt x="5675" y="7429"/>
                  </a:lnTo>
                  <a:lnTo>
                    <a:pt x="5505" y="7696"/>
                  </a:lnTo>
                  <a:lnTo>
                    <a:pt x="5358" y="7940"/>
                  </a:lnTo>
                  <a:lnTo>
                    <a:pt x="5334" y="8037"/>
                  </a:lnTo>
                  <a:lnTo>
                    <a:pt x="5334" y="8135"/>
                  </a:lnTo>
                  <a:lnTo>
                    <a:pt x="5334" y="8135"/>
                  </a:lnTo>
                  <a:lnTo>
                    <a:pt x="5334" y="8281"/>
                  </a:lnTo>
                  <a:lnTo>
                    <a:pt x="5358" y="8427"/>
                  </a:lnTo>
                  <a:lnTo>
                    <a:pt x="5383" y="8525"/>
                  </a:lnTo>
                  <a:lnTo>
                    <a:pt x="5432" y="8598"/>
                  </a:lnTo>
                  <a:lnTo>
                    <a:pt x="5432" y="8598"/>
                  </a:lnTo>
                  <a:lnTo>
                    <a:pt x="5456" y="8646"/>
                  </a:lnTo>
                  <a:lnTo>
                    <a:pt x="5480" y="8719"/>
                  </a:lnTo>
                  <a:lnTo>
                    <a:pt x="5505" y="8890"/>
                  </a:lnTo>
                  <a:lnTo>
                    <a:pt x="5505" y="8890"/>
                  </a:lnTo>
                  <a:lnTo>
                    <a:pt x="5480" y="8987"/>
                  </a:lnTo>
                  <a:lnTo>
                    <a:pt x="5383" y="9158"/>
                  </a:lnTo>
                  <a:lnTo>
                    <a:pt x="5237" y="9353"/>
                  </a:lnTo>
                  <a:lnTo>
                    <a:pt x="5042" y="9547"/>
                  </a:lnTo>
                  <a:lnTo>
                    <a:pt x="5042" y="9547"/>
                  </a:lnTo>
                  <a:lnTo>
                    <a:pt x="4847" y="9742"/>
                  </a:lnTo>
                  <a:lnTo>
                    <a:pt x="4701" y="9937"/>
                  </a:lnTo>
                  <a:lnTo>
                    <a:pt x="4603" y="10108"/>
                  </a:lnTo>
                  <a:lnTo>
                    <a:pt x="4555" y="10205"/>
                  </a:lnTo>
                  <a:lnTo>
                    <a:pt x="4555" y="10205"/>
                  </a:lnTo>
                  <a:lnTo>
                    <a:pt x="4530" y="10327"/>
                  </a:lnTo>
                  <a:lnTo>
                    <a:pt x="4457" y="10473"/>
                  </a:lnTo>
                  <a:lnTo>
                    <a:pt x="4336" y="10619"/>
                  </a:lnTo>
                  <a:lnTo>
                    <a:pt x="4189" y="10790"/>
                  </a:lnTo>
                  <a:lnTo>
                    <a:pt x="4189" y="10790"/>
                  </a:lnTo>
                  <a:lnTo>
                    <a:pt x="4019" y="10936"/>
                  </a:lnTo>
                  <a:lnTo>
                    <a:pt x="3873" y="11057"/>
                  </a:lnTo>
                  <a:lnTo>
                    <a:pt x="3727" y="11131"/>
                  </a:lnTo>
                  <a:lnTo>
                    <a:pt x="3605" y="11155"/>
                  </a:lnTo>
                  <a:lnTo>
                    <a:pt x="3605" y="11155"/>
                  </a:lnTo>
                  <a:lnTo>
                    <a:pt x="3532" y="11155"/>
                  </a:lnTo>
                  <a:lnTo>
                    <a:pt x="3434" y="11106"/>
                  </a:lnTo>
                  <a:lnTo>
                    <a:pt x="3337" y="11057"/>
                  </a:lnTo>
                  <a:lnTo>
                    <a:pt x="3240" y="10984"/>
                  </a:lnTo>
                  <a:lnTo>
                    <a:pt x="3240" y="10984"/>
                  </a:lnTo>
                  <a:lnTo>
                    <a:pt x="3167" y="10887"/>
                  </a:lnTo>
                  <a:lnTo>
                    <a:pt x="3093" y="10790"/>
                  </a:lnTo>
                  <a:lnTo>
                    <a:pt x="3069" y="10692"/>
                  </a:lnTo>
                  <a:lnTo>
                    <a:pt x="3045" y="10595"/>
                  </a:lnTo>
                  <a:lnTo>
                    <a:pt x="3045" y="10595"/>
                  </a:lnTo>
                  <a:lnTo>
                    <a:pt x="3020" y="10424"/>
                  </a:lnTo>
                  <a:lnTo>
                    <a:pt x="2996" y="10351"/>
                  </a:lnTo>
                  <a:lnTo>
                    <a:pt x="2947" y="10302"/>
                  </a:lnTo>
                  <a:lnTo>
                    <a:pt x="2947" y="10302"/>
                  </a:lnTo>
                  <a:lnTo>
                    <a:pt x="2923" y="10254"/>
                  </a:lnTo>
                  <a:lnTo>
                    <a:pt x="2874" y="10181"/>
                  </a:lnTo>
                  <a:lnTo>
                    <a:pt x="2850" y="10035"/>
                  </a:lnTo>
                  <a:lnTo>
                    <a:pt x="2850" y="10035"/>
                  </a:lnTo>
                  <a:lnTo>
                    <a:pt x="2826" y="9864"/>
                  </a:lnTo>
                  <a:lnTo>
                    <a:pt x="2801" y="9791"/>
                  </a:lnTo>
                  <a:lnTo>
                    <a:pt x="2752" y="9742"/>
                  </a:lnTo>
                  <a:lnTo>
                    <a:pt x="2752" y="9742"/>
                  </a:lnTo>
                  <a:lnTo>
                    <a:pt x="2728" y="9669"/>
                  </a:lnTo>
                  <a:lnTo>
                    <a:pt x="2704" y="9572"/>
                  </a:lnTo>
                  <a:lnTo>
                    <a:pt x="2679" y="9426"/>
                  </a:lnTo>
                  <a:lnTo>
                    <a:pt x="2655" y="9255"/>
                  </a:lnTo>
                  <a:lnTo>
                    <a:pt x="2655" y="9255"/>
                  </a:lnTo>
                  <a:lnTo>
                    <a:pt x="2679" y="9109"/>
                  </a:lnTo>
                  <a:lnTo>
                    <a:pt x="2704" y="8963"/>
                  </a:lnTo>
                  <a:lnTo>
                    <a:pt x="2728" y="8866"/>
                  </a:lnTo>
                  <a:lnTo>
                    <a:pt x="2752" y="8792"/>
                  </a:lnTo>
                  <a:lnTo>
                    <a:pt x="2752" y="8792"/>
                  </a:lnTo>
                  <a:lnTo>
                    <a:pt x="2801" y="8744"/>
                  </a:lnTo>
                  <a:lnTo>
                    <a:pt x="2826" y="8671"/>
                  </a:lnTo>
                  <a:lnTo>
                    <a:pt x="2850" y="8500"/>
                  </a:lnTo>
                  <a:lnTo>
                    <a:pt x="2850" y="8500"/>
                  </a:lnTo>
                  <a:lnTo>
                    <a:pt x="2826" y="8403"/>
                  </a:lnTo>
                  <a:lnTo>
                    <a:pt x="2777" y="8281"/>
                  </a:lnTo>
                  <a:lnTo>
                    <a:pt x="2679" y="8159"/>
                  </a:lnTo>
                  <a:lnTo>
                    <a:pt x="2582" y="8037"/>
                  </a:lnTo>
                  <a:lnTo>
                    <a:pt x="2582" y="8037"/>
                  </a:lnTo>
                  <a:lnTo>
                    <a:pt x="2460" y="7891"/>
                  </a:lnTo>
                  <a:lnTo>
                    <a:pt x="2363" y="7721"/>
                  </a:lnTo>
                  <a:lnTo>
                    <a:pt x="2314" y="7526"/>
                  </a:lnTo>
                  <a:lnTo>
                    <a:pt x="2290" y="7356"/>
                  </a:lnTo>
                  <a:lnTo>
                    <a:pt x="2290" y="7356"/>
                  </a:lnTo>
                  <a:lnTo>
                    <a:pt x="2290" y="7209"/>
                  </a:lnTo>
                  <a:lnTo>
                    <a:pt x="2265" y="7063"/>
                  </a:lnTo>
                  <a:lnTo>
                    <a:pt x="2217" y="6966"/>
                  </a:lnTo>
                  <a:lnTo>
                    <a:pt x="2192" y="6893"/>
                  </a:lnTo>
                  <a:lnTo>
                    <a:pt x="2192" y="6893"/>
                  </a:lnTo>
                  <a:lnTo>
                    <a:pt x="2144" y="6844"/>
                  </a:lnTo>
                  <a:lnTo>
                    <a:pt x="2071" y="6820"/>
                  </a:lnTo>
                  <a:lnTo>
                    <a:pt x="1900" y="6795"/>
                  </a:lnTo>
                  <a:lnTo>
                    <a:pt x="1900" y="6795"/>
                  </a:lnTo>
                  <a:lnTo>
                    <a:pt x="1754" y="6820"/>
                  </a:lnTo>
                  <a:lnTo>
                    <a:pt x="1681" y="6844"/>
                  </a:lnTo>
                  <a:lnTo>
                    <a:pt x="1632" y="6893"/>
                  </a:lnTo>
                  <a:lnTo>
                    <a:pt x="1632" y="6893"/>
                  </a:lnTo>
                  <a:lnTo>
                    <a:pt x="1559" y="6941"/>
                  </a:lnTo>
                  <a:lnTo>
                    <a:pt x="1437" y="6966"/>
                  </a:lnTo>
                  <a:lnTo>
                    <a:pt x="1291" y="6990"/>
                  </a:lnTo>
                  <a:lnTo>
                    <a:pt x="1145" y="6990"/>
                  </a:lnTo>
                  <a:lnTo>
                    <a:pt x="1145" y="6990"/>
                  </a:lnTo>
                  <a:lnTo>
                    <a:pt x="975" y="6966"/>
                  </a:lnTo>
                  <a:lnTo>
                    <a:pt x="780" y="6868"/>
                  </a:lnTo>
                  <a:lnTo>
                    <a:pt x="561" y="6747"/>
                  </a:lnTo>
                  <a:lnTo>
                    <a:pt x="390" y="6601"/>
                  </a:lnTo>
                  <a:lnTo>
                    <a:pt x="390" y="6601"/>
                  </a:lnTo>
                  <a:lnTo>
                    <a:pt x="317" y="6527"/>
                  </a:lnTo>
                  <a:lnTo>
                    <a:pt x="244" y="6406"/>
                  </a:lnTo>
                  <a:lnTo>
                    <a:pt x="122" y="6113"/>
                  </a:lnTo>
                  <a:lnTo>
                    <a:pt x="49" y="5797"/>
                  </a:lnTo>
                  <a:lnTo>
                    <a:pt x="0" y="5480"/>
                  </a:lnTo>
                  <a:lnTo>
                    <a:pt x="0" y="5480"/>
                  </a:lnTo>
                  <a:lnTo>
                    <a:pt x="25" y="5310"/>
                  </a:lnTo>
                  <a:lnTo>
                    <a:pt x="49" y="5139"/>
                  </a:lnTo>
                  <a:lnTo>
                    <a:pt x="147" y="4798"/>
                  </a:lnTo>
                  <a:lnTo>
                    <a:pt x="220" y="4628"/>
                  </a:lnTo>
                  <a:lnTo>
                    <a:pt x="293" y="4482"/>
                  </a:lnTo>
                  <a:lnTo>
                    <a:pt x="390" y="4336"/>
                  </a:lnTo>
                  <a:lnTo>
                    <a:pt x="487" y="4238"/>
                  </a:lnTo>
                  <a:lnTo>
                    <a:pt x="487" y="4238"/>
                  </a:lnTo>
                  <a:lnTo>
                    <a:pt x="682" y="4043"/>
                  </a:lnTo>
                  <a:lnTo>
                    <a:pt x="877" y="3897"/>
                  </a:lnTo>
                  <a:lnTo>
                    <a:pt x="1048" y="3800"/>
                  </a:lnTo>
                  <a:lnTo>
                    <a:pt x="1145" y="3751"/>
                  </a:lnTo>
                  <a:lnTo>
                    <a:pt x="1145" y="3751"/>
                  </a:lnTo>
                  <a:lnTo>
                    <a:pt x="1316" y="3727"/>
                  </a:lnTo>
                  <a:lnTo>
                    <a:pt x="1389" y="3702"/>
                  </a:lnTo>
                  <a:lnTo>
                    <a:pt x="1437" y="3654"/>
                  </a:lnTo>
                  <a:lnTo>
                    <a:pt x="1437" y="3654"/>
                  </a:lnTo>
                  <a:lnTo>
                    <a:pt x="1510" y="3629"/>
                  </a:lnTo>
                  <a:lnTo>
                    <a:pt x="1608" y="3605"/>
                  </a:lnTo>
                  <a:lnTo>
                    <a:pt x="1754" y="3581"/>
                  </a:lnTo>
                  <a:lnTo>
                    <a:pt x="1900" y="3581"/>
                  </a:lnTo>
                  <a:lnTo>
                    <a:pt x="1900" y="3581"/>
                  </a:lnTo>
                  <a:lnTo>
                    <a:pt x="2071" y="3581"/>
                  </a:lnTo>
                  <a:lnTo>
                    <a:pt x="2241" y="3629"/>
                  </a:lnTo>
                  <a:lnTo>
                    <a:pt x="2363" y="3678"/>
                  </a:lnTo>
                  <a:lnTo>
                    <a:pt x="2485" y="3751"/>
                  </a:lnTo>
                  <a:lnTo>
                    <a:pt x="2485" y="3751"/>
                  </a:lnTo>
                  <a:lnTo>
                    <a:pt x="2558" y="3824"/>
                  </a:lnTo>
                  <a:lnTo>
                    <a:pt x="2655" y="3897"/>
                  </a:lnTo>
                  <a:lnTo>
                    <a:pt x="2777" y="3946"/>
                  </a:lnTo>
                  <a:lnTo>
                    <a:pt x="2850" y="3946"/>
                  </a:lnTo>
                  <a:lnTo>
                    <a:pt x="2850" y="3946"/>
                  </a:lnTo>
                  <a:lnTo>
                    <a:pt x="3020" y="3970"/>
                  </a:lnTo>
                  <a:lnTo>
                    <a:pt x="3093" y="4019"/>
                  </a:lnTo>
                  <a:lnTo>
                    <a:pt x="3142" y="4043"/>
                  </a:lnTo>
                  <a:lnTo>
                    <a:pt x="3142" y="4043"/>
                  </a:lnTo>
                  <a:lnTo>
                    <a:pt x="3191" y="4068"/>
                  </a:lnTo>
                  <a:lnTo>
                    <a:pt x="3240" y="4092"/>
                  </a:lnTo>
                  <a:lnTo>
                    <a:pt x="3288" y="4068"/>
                  </a:lnTo>
                  <a:lnTo>
                    <a:pt x="3337" y="4043"/>
                  </a:lnTo>
                  <a:lnTo>
                    <a:pt x="3337" y="4043"/>
                  </a:lnTo>
                  <a:lnTo>
                    <a:pt x="3386" y="4019"/>
                  </a:lnTo>
                  <a:lnTo>
                    <a:pt x="3459" y="3970"/>
                  </a:lnTo>
                  <a:lnTo>
                    <a:pt x="3605" y="3946"/>
                  </a:lnTo>
                  <a:lnTo>
                    <a:pt x="3605" y="3946"/>
                  </a:lnTo>
                  <a:lnTo>
                    <a:pt x="3775" y="3970"/>
                  </a:lnTo>
                  <a:lnTo>
                    <a:pt x="3848" y="4019"/>
                  </a:lnTo>
                  <a:lnTo>
                    <a:pt x="3897" y="4043"/>
                  </a:lnTo>
                  <a:lnTo>
                    <a:pt x="3897" y="4043"/>
                  </a:lnTo>
                  <a:lnTo>
                    <a:pt x="3970" y="4092"/>
                  </a:lnTo>
                  <a:lnTo>
                    <a:pt x="4068" y="4116"/>
                  </a:lnTo>
                  <a:lnTo>
                    <a:pt x="4214" y="4141"/>
                  </a:lnTo>
                  <a:lnTo>
                    <a:pt x="4384" y="4141"/>
                  </a:lnTo>
                  <a:lnTo>
                    <a:pt x="4384" y="4141"/>
                  </a:lnTo>
                  <a:lnTo>
                    <a:pt x="4530" y="4141"/>
                  </a:lnTo>
                  <a:lnTo>
                    <a:pt x="4677" y="4116"/>
                  </a:lnTo>
                  <a:lnTo>
                    <a:pt x="4774" y="4092"/>
                  </a:lnTo>
                  <a:lnTo>
                    <a:pt x="4847" y="4043"/>
                  </a:lnTo>
                  <a:lnTo>
                    <a:pt x="4847" y="4043"/>
                  </a:lnTo>
                  <a:lnTo>
                    <a:pt x="4896" y="3995"/>
                  </a:lnTo>
                  <a:lnTo>
                    <a:pt x="4920" y="3921"/>
                  </a:lnTo>
                  <a:lnTo>
                    <a:pt x="4944" y="3751"/>
                  </a:lnTo>
                  <a:lnTo>
                    <a:pt x="4944" y="3751"/>
                  </a:lnTo>
                  <a:lnTo>
                    <a:pt x="4944" y="3727"/>
                  </a:lnTo>
                  <a:lnTo>
                    <a:pt x="4920" y="3678"/>
                  </a:lnTo>
                  <a:lnTo>
                    <a:pt x="4823" y="3629"/>
                  </a:lnTo>
                  <a:lnTo>
                    <a:pt x="4701" y="3581"/>
                  </a:lnTo>
                  <a:lnTo>
                    <a:pt x="4555" y="3581"/>
                  </a:lnTo>
                  <a:lnTo>
                    <a:pt x="4555" y="3581"/>
                  </a:lnTo>
                  <a:lnTo>
                    <a:pt x="4409" y="3556"/>
                  </a:lnTo>
                  <a:lnTo>
                    <a:pt x="4238" y="3507"/>
                  </a:lnTo>
                  <a:lnTo>
                    <a:pt x="4092" y="3459"/>
                  </a:lnTo>
                  <a:lnTo>
                    <a:pt x="3995" y="3386"/>
                  </a:lnTo>
                  <a:lnTo>
                    <a:pt x="3995" y="3386"/>
                  </a:lnTo>
                  <a:lnTo>
                    <a:pt x="3897" y="3313"/>
                  </a:lnTo>
                  <a:lnTo>
                    <a:pt x="3800" y="3240"/>
                  </a:lnTo>
                  <a:lnTo>
                    <a:pt x="3702" y="3215"/>
                  </a:lnTo>
                  <a:lnTo>
                    <a:pt x="3605" y="3191"/>
                  </a:lnTo>
                  <a:lnTo>
                    <a:pt x="3605" y="3191"/>
                  </a:lnTo>
                  <a:lnTo>
                    <a:pt x="3532" y="3166"/>
                  </a:lnTo>
                  <a:lnTo>
                    <a:pt x="3434" y="3142"/>
                  </a:lnTo>
                  <a:lnTo>
                    <a:pt x="3337" y="3069"/>
                  </a:lnTo>
                  <a:lnTo>
                    <a:pt x="3240" y="2996"/>
                  </a:lnTo>
                  <a:lnTo>
                    <a:pt x="3240" y="2996"/>
                  </a:lnTo>
                  <a:lnTo>
                    <a:pt x="3167" y="2923"/>
                  </a:lnTo>
                  <a:lnTo>
                    <a:pt x="3069" y="2899"/>
                  </a:lnTo>
                  <a:lnTo>
                    <a:pt x="2996" y="2874"/>
                  </a:lnTo>
                  <a:lnTo>
                    <a:pt x="2947" y="2899"/>
                  </a:lnTo>
                  <a:lnTo>
                    <a:pt x="2947" y="2899"/>
                  </a:lnTo>
                  <a:lnTo>
                    <a:pt x="2899" y="2923"/>
                  </a:lnTo>
                  <a:lnTo>
                    <a:pt x="2826" y="2923"/>
                  </a:lnTo>
                  <a:lnTo>
                    <a:pt x="2752" y="2874"/>
                  </a:lnTo>
                  <a:lnTo>
                    <a:pt x="2655" y="2801"/>
                  </a:lnTo>
                  <a:lnTo>
                    <a:pt x="2655" y="2801"/>
                  </a:lnTo>
                  <a:lnTo>
                    <a:pt x="2582" y="2752"/>
                  </a:lnTo>
                  <a:lnTo>
                    <a:pt x="2509" y="2704"/>
                  </a:lnTo>
                  <a:lnTo>
                    <a:pt x="2436" y="2704"/>
                  </a:lnTo>
                  <a:lnTo>
                    <a:pt x="2387" y="2704"/>
                  </a:lnTo>
                  <a:lnTo>
                    <a:pt x="2387" y="2704"/>
                  </a:lnTo>
                  <a:lnTo>
                    <a:pt x="2338" y="2752"/>
                  </a:lnTo>
                  <a:lnTo>
                    <a:pt x="2265" y="2777"/>
                  </a:lnTo>
                  <a:lnTo>
                    <a:pt x="2095" y="2801"/>
                  </a:lnTo>
                  <a:lnTo>
                    <a:pt x="2095" y="2801"/>
                  </a:lnTo>
                  <a:lnTo>
                    <a:pt x="1997" y="2850"/>
                  </a:lnTo>
                  <a:lnTo>
                    <a:pt x="1851" y="2923"/>
                  </a:lnTo>
                  <a:lnTo>
                    <a:pt x="1681" y="3045"/>
                  </a:lnTo>
                  <a:lnTo>
                    <a:pt x="1535" y="3191"/>
                  </a:lnTo>
                  <a:lnTo>
                    <a:pt x="1535" y="3191"/>
                  </a:lnTo>
                  <a:lnTo>
                    <a:pt x="1364" y="3337"/>
                  </a:lnTo>
                  <a:lnTo>
                    <a:pt x="1194" y="3459"/>
                  </a:lnTo>
                  <a:lnTo>
                    <a:pt x="1072" y="3532"/>
                  </a:lnTo>
                  <a:lnTo>
                    <a:pt x="950" y="3581"/>
                  </a:lnTo>
                  <a:lnTo>
                    <a:pt x="950" y="3581"/>
                  </a:lnTo>
                  <a:lnTo>
                    <a:pt x="804" y="3532"/>
                  </a:lnTo>
                  <a:lnTo>
                    <a:pt x="731" y="3507"/>
                  </a:lnTo>
                  <a:lnTo>
                    <a:pt x="682" y="3483"/>
                  </a:lnTo>
                  <a:lnTo>
                    <a:pt x="682" y="3483"/>
                  </a:lnTo>
                  <a:lnTo>
                    <a:pt x="634" y="3434"/>
                  </a:lnTo>
                  <a:lnTo>
                    <a:pt x="609" y="3361"/>
                  </a:lnTo>
                  <a:lnTo>
                    <a:pt x="585" y="3191"/>
                  </a:lnTo>
                  <a:lnTo>
                    <a:pt x="585" y="3191"/>
                  </a:lnTo>
                  <a:lnTo>
                    <a:pt x="609" y="3020"/>
                  </a:lnTo>
                  <a:lnTo>
                    <a:pt x="634" y="2947"/>
                  </a:lnTo>
                  <a:lnTo>
                    <a:pt x="682" y="2899"/>
                  </a:lnTo>
                  <a:lnTo>
                    <a:pt x="682" y="2899"/>
                  </a:lnTo>
                  <a:lnTo>
                    <a:pt x="731" y="2874"/>
                  </a:lnTo>
                  <a:lnTo>
                    <a:pt x="853" y="2850"/>
                  </a:lnTo>
                  <a:lnTo>
                    <a:pt x="999" y="2826"/>
                  </a:lnTo>
                  <a:lnTo>
                    <a:pt x="1145" y="2801"/>
                  </a:lnTo>
                  <a:lnTo>
                    <a:pt x="1145" y="2801"/>
                  </a:lnTo>
                  <a:lnTo>
                    <a:pt x="1291" y="2801"/>
                  </a:lnTo>
                  <a:lnTo>
                    <a:pt x="1413" y="2752"/>
                  </a:lnTo>
                  <a:lnTo>
                    <a:pt x="1486" y="2704"/>
                  </a:lnTo>
                  <a:lnTo>
                    <a:pt x="1510" y="2655"/>
                  </a:lnTo>
                  <a:lnTo>
                    <a:pt x="1535" y="2631"/>
                  </a:lnTo>
                  <a:lnTo>
                    <a:pt x="1535" y="2631"/>
                  </a:lnTo>
                  <a:lnTo>
                    <a:pt x="1486" y="2460"/>
                  </a:lnTo>
                  <a:lnTo>
                    <a:pt x="1462" y="2387"/>
                  </a:lnTo>
                  <a:lnTo>
                    <a:pt x="1437" y="2338"/>
                  </a:lnTo>
                  <a:lnTo>
                    <a:pt x="1437" y="2338"/>
                  </a:lnTo>
                  <a:lnTo>
                    <a:pt x="1389" y="2290"/>
                  </a:lnTo>
                  <a:lnTo>
                    <a:pt x="1389" y="2241"/>
                  </a:lnTo>
                  <a:lnTo>
                    <a:pt x="1389" y="2192"/>
                  </a:lnTo>
                  <a:lnTo>
                    <a:pt x="1437" y="2144"/>
                  </a:lnTo>
                  <a:lnTo>
                    <a:pt x="1437" y="2144"/>
                  </a:lnTo>
                  <a:lnTo>
                    <a:pt x="1486" y="2119"/>
                  </a:lnTo>
                  <a:lnTo>
                    <a:pt x="1559" y="2070"/>
                  </a:lnTo>
                  <a:lnTo>
                    <a:pt x="1705" y="2046"/>
                  </a:lnTo>
                  <a:lnTo>
                    <a:pt x="1705" y="2046"/>
                  </a:lnTo>
                  <a:lnTo>
                    <a:pt x="1803" y="2046"/>
                  </a:lnTo>
                  <a:lnTo>
                    <a:pt x="1900" y="1997"/>
                  </a:lnTo>
                  <a:lnTo>
                    <a:pt x="1997" y="1924"/>
                  </a:lnTo>
                  <a:lnTo>
                    <a:pt x="2095" y="1851"/>
                  </a:lnTo>
                  <a:lnTo>
                    <a:pt x="2095" y="1851"/>
                  </a:lnTo>
                  <a:lnTo>
                    <a:pt x="2168" y="1778"/>
                  </a:lnTo>
                  <a:lnTo>
                    <a:pt x="2241" y="1681"/>
                  </a:lnTo>
                  <a:lnTo>
                    <a:pt x="2265" y="1559"/>
                  </a:lnTo>
                  <a:lnTo>
                    <a:pt x="2290" y="1486"/>
                  </a:lnTo>
                  <a:lnTo>
                    <a:pt x="2290" y="1486"/>
                  </a:lnTo>
                  <a:lnTo>
                    <a:pt x="2265" y="1315"/>
                  </a:lnTo>
                  <a:lnTo>
                    <a:pt x="2217" y="1242"/>
                  </a:lnTo>
                  <a:lnTo>
                    <a:pt x="2192" y="1194"/>
                  </a:lnTo>
                  <a:lnTo>
                    <a:pt x="2192" y="1194"/>
                  </a:lnTo>
                  <a:lnTo>
                    <a:pt x="2192" y="1169"/>
                  </a:lnTo>
                  <a:lnTo>
                    <a:pt x="2192" y="1121"/>
                  </a:lnTo>
                  <a:lnTo>
                    <a:pt x="2265" y="999"/>
                  </a:lnTo>
                  <a:lnTo>
                    <a:pt x="2387" y="828"/>
                  </a:lnTo>
                  <a:lnTo>
                    <a:pt x="2582" y="634"/>
                  </a:lnTo>
                  <a:lnTo>
                    <a:pt x="2582" y="634"/>
                  </a:lnTo>
                  <a:lnTo>
                    <a:pt x="2679" y="536"/>
                  </a:lnTo>
                  <a:lnTo>
                    <a:pt x="2826" y="439"/>
                  </a:lnTo>
                  <a:lnTo>
                    <a:pt x="2972" y="366"/>
                  </a:lnTo>
                  <a:lnTo>
                    <a:pt x="3142" y="293"/>
                  </a:lnTo>
                  <a:lnTo>
                    <a:pt x="3483" y="195"/>
                  </a:lnTo>
                  <a:lnTo>
                    <a:pt x="3654" y="171"/>
                  </a:lnTo>
                  <a:lnTo>
                    <a:pt x="3800" y="146"/>
                  </a:lnTo>
                  <a:lnTo>
                    <a:pt x="3800" y="146"/>
                  </a:lnTo>
                  <a:lnTo>
                    <a:pt x="4116" y="171"/>
                  </a:lnTo>
                  <a:lnTo>
                    <a:pt x="4360" y="171"/>
                  </a:lnTo>
                  <a:lnTo>
                    <a:pt x="4555" y="220"/>
                  </a:lnTo>
                  <a:lnTo>
                    <a:pt x="4652" y="244"/>
                  </a:lnTo>
                  <a:lnTo>
                    <a:pt x="4652" y="244"/>
                  </a:lnTo>
                  <a:lnTo>
                    <a:pt x="4701" y="268"/>
                  </a:lnTo>
                  <a:lnTo>
                    <a:pt x="4750" y="293"/>
                  </a:lnTo>
                  <a:lnTo>
                    <a:pt x="4798" y="268"/>
                  </a:lnTo>
                  <a:lnTo>
                    <a:pt x="4847" y="244"/>
                  </a:lnTo>
                  <a:lnTo>
                    <a:pt x="4847" y="244"/>
                  </a:lnTo>
                  <a:lnTo>
                    <a:pt x="5018" y="195"/>
                  </a:lnTo>
                  <a:lnTo>
                    <a:pt x="5407" y="122"/>
                  </a:lnTo>
                  <a:lnTo>
                    <a:pt x="5821" y="25"/>
                  </a:lnTo>
                  <a:lnTo>
                    <a:pt x="6138"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2" name="Google Shape;712;p81"/>
          <p:cNvGrpSpPr/>
          <p:nvPr/>
        </p:nvGrpSpPr>
        <p:grpSpPr>
          <a:xfrm>
            <a:off x="5436146" y="3207571"/>
            <a:ext cx="342882" cy="342903"/>
            <a:chOff x="6643075" y="3664250"/>
            <a:chExt cx="407950" cy="407975"/>
          </a:xfrm>
        </p:grpSpPr>
        <p:sp>
          <p:nvSpPr>
            <p:cNvPr id="713" name="Google Shape;713;p81"/>
            <p:cNvSpPr/>
            <p:nvPr/>
          </p:nvSpPr>
          <p:spPr>
            <a:xfrm>
              <a:off x="6794075" y="3815250"/>
              <a:ext cx="211300" cy="211300"/>
            </a:xfrm>
            <a:custGeom>
              <a:rect b="b" l="l" r="r" t="t"/>
              <a:pathLst>
                <a:path extrusionOk="0" fill="none" h="8452" w="8452">
                  <a:moveTo>
                    <a:pt x="0" y="8135"/>
                  </a:moveTo>
                  <a:lnTo>
                    <a:pt x="0" y="8135"/>
                  </a:lnTo>
                  <a:lnTo>
                    <a:pt x="438" y="8257"/>
                  </a:lnTo>
                  <a:lnTo>
                    <a:pt x="852" y="8354"/>
                  </a:lnTo>
                  <a:lnTo>
                    <a:pt x="1291" y="8403"/>
                  </a:lnTo>
                  <a:lnTo>
                    <a:pt x="1729" y="8452"/>
                  </a:lnTo>
                  <a:lnTo>
                    <a:pt x="2168" y="8452"/>
                  </a:lnTo>
                  <a:lnTo>
                    <a:pt x="2606" y="8427"/>
                  </a:lnTo>
                  <a:lnTo>
                    <a:pt x="3020" y="8378"/>
                  </a:lnTo>
                  <a:lnTo>
                    <a:pt x="3458" y="8281"/>
                  </a:lnTo>
                  <a:lnTo>
                    <a:pt x="3872" y="8184"/>
                  </a:lnTo>
                  <a:lnTo>
                    <a:pt x="4311" y="8037"/>
                  </a:lnTo>
                  <a:lnTo>
                    <a:pt x="4701" y="7867"/>
                  </a:lnTo>
                  <a:lnTo>
                    <a:pt x="5115" y="7672"/>
                  </a:lnTo>
                  <a:lnTo>
                    <a:pt x="5504" y="7429"/>
                  </a:lnTo>
                  <a:lnTo>
                    <a:pt x="5870" y="7185"/>
                  </a:lnTo>
                  <a:lnTo>
                    <a:pt x="6235" y="6893"/>
                  </a:lnTo>
                  <a:lnTo>
                    <a:pt x="6576" y="6576"/>
                  </a:lnTo>
                  <a:lnTo>
                    <a:pt x="6576" y="6576"/>
                  </a:lnTo>
                  <a:lnTo>
                    <a:pt x="6892" y="6235"/>
                  </a:lnTo>
                  <a:lnTo>
                    <a:pt x="7185" y="5870"/>
                  </a:lnTo>
                  <a:lnTo>
                    <a:pt x="7428" y="5505"/>
                  </a:lnTo>
                  <a:lnTo>
                    <a:pt x="7672" y="5115"/>
                  </a:lnTo>
                  <a:lnTo>
                    <a:pt x="7867" y="4701"/>
                  </a:lnTo>
                  <a:lnTo>
                    <a:pt x="8037" y="4311"/>
                  </a:lnTo>
                  <a:lnTo>
                    <a:pt x="8183" y="3873"/>
                  </a:lnTo>
                  <a:lnTo>
                    <a:pt x="8281" y="3459"/>
                  </a:lnTo>
                  <a:lnTo>
                    <a:pt x="8378" y="3020"/>
                  </a:lnTo>
                  <a:lnTo>
                    <a:pt x="8427" y="2606"/>
                  </a:lnTo>
                  <a:lnTo>
                    <a:pt x="8451" y="2168"/>
                  </a:lnTo>
                  <a:lnTo>
                    <a:pt x="8451" y="1730"/>
                  </a:lnTo>
                  <a:lnTo>
                    <a:pt x="8402" y="1291"/>
                  </a:lnTo>
                  <a:lnTo>
                    <a:pt x="8354" y="853"/>
                  </a:lnTo>
                  <a:lnTo>
                    <a:pt x="8256" y="439"/>
                  </a:lnTo>
                  <a:lnTo>
                    <a:pt x="8135"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81"/>
            <p:cNvSpPr/>
            <p:nvPr/>
          </p:nvSpPr>
          <p:spPr>
            <a:xfrm>
              <a:off x="6643075" y="3664250"/>
              <a:ext cx="407950" cy="407975"/>
            </a:xfrm>
            <a:custGeom>
              <a:rect b="b" l="l" r="r" t="t"/>
              <a:pathLst>
                <a:path extrusionOk="0" fill="none" h="16319" w="16318">
                  <a:moveTo>
                    <a:pt x="16074" y="244"/>
                  </a:moveTo>
                  <a:lnTo>
                    <a:pt x="16074" y="244"/>
                  </a:lnTo>
                  <a:lnTo>
                    <a:pt x="15928" y="122"/>
                  </a:lnTo>
                  <a:lnTo>
                    <a:pt x="15758" y="49"/>
                  </a:lnTo>
                  <a:lnTo>
                    <a:pt x="15538" y="0"/>
                  </a:lnTo>
                  <a:lnTo>
                    <a:pt x="15319" y="0"/>
                  </a:lnTo>
                  <a:lnTo>
                    <a:pt x="15051" y="25"/>
                  </a:lnTo>
                  <a:lnTo>
                    <a:pt x="14759" y="73"/>
                  </a:lnTo>
                  <a:lnTo>
                    <a:pt x="14442" y="171"/>
                  </a:lnTo>
                  <a:lnTo>
                    <a:pt x="14102" y="293"/>
                  </a:lnTo>
                  <a:lnTo>
                    <a:pt x="13736" y="439"/>
                  </a:lnTo>
                  <a:lnTo>
                    <a:pt x="13347" y="609"/>
                  </a:lnTo>
                  <a:lnTo>
                    <a:pt x="12957" y="828"/>
                  </a:lnTo>
                  <a:lnTo>
                    <a:pt x="12543" y="1048"/>
                  </a:lnTo>
                  <a:lnTo>
                    <a:pt x="11666" y="1608"/>
                  </a:lnTo>
                  <a:lnTo>
                    <a:pt x="10716" y="2265"/>
                  </a:lnTo>
                  <a:lnTo>
                    <a:pt x="10716" y="2265"/>
                  </a:lnTo>
                  <a:lnTo>
                    <a:pt x="10278" y="2095"/>
                  </a:lnTo>
                  <a:lnTo>
                    <a:pt x="9815" y="1949"/>
                  </a:lnTo>
                  <a:lnTo>
                    <a:pt x="9352" y="1851"/>
                  </a:lnTo>
                  <a:lnTo>
                    <a:pt x="8890" y="1778"/>
                  </a:lnTo>
                  <a:lnTo>
                    <a:pt x="8427" y="1730"/>
                  </a:lnTo>
                  <a:lnTo>
                    <a:pt x="7940" y="1730"/>
                  </a:lnTo>
                  <a:lnTo>
                    <a:pt x="7477" y="1778"/>
                  </a:lnTo>
                  <a:lnTo>
                    <a:pt x="7014" y="1827"/>
                  </a:lnTo>
                  <a:lnTo>
                    <a:pt x="6551" y="1924"/>
                  </a:lnTo>
                  <a:lnTo>
                    <a:pt x="6089" y="2070"/>
                  </a:lnTo>
                  <a:lnTo>
                    <a:pt x="5650" y="2241"/>
                  </a:lnTo>
                  <a:lnTo>
                    <a:pt x="5212" y="2436"/>
                  </a:lnTo>
                  <a:lnTo>
                    <a:pt x="4774" y="2679"/>
                  </a:lnTo>
                  <a:lnTo>
                    <a:pt x="4384" y="2972"/>
                  </a:lnTo>
                  <a:lnTo>
                    <a:pt x="3994" y="3264"/>
                  </a:lnTo>
                  <a:lnTo>
                    <a:pt x="3605" y="3605"/>
                  </a:lnTo>
                  <a:lnTo>
                    <a:pt x="3605" y="3605"/>
                  </a:lnTo>
                  <a:lnTo>
                    <a:pt x="3264" y="3995"/>
                  </a:lnTo>
                  <a:lnTo>
                    <a:pt x="2971" y="4384"/>
                  </a:lnTo>
                  <a:lnTo>
                    <a:pt x="2679" y="4774"/>
                  </a:lnTo>
                  <a:lnTo>
                    <a:pt x="2436" y="5212"/>
                  </a:lnTo>
                  <a:lnTo>
                    <a:pt x="2241" y="5651"/>
                  </a:lnTo>
                  <a:lnTo>
                    <a:pt x="2070" y="6089"/>
                  </a:lnTo>
                  <a:lnTo>
                    <a:pt x="1924" y="6552"/>
                  </a:lnTo>
                  <a:lnTo>
                    <a:pt x="1827" y="7015"/>
                  </a:lnTo>
                  <a:lnTo>
                    <a:pt x="1778" y="7477"/>
                  </a:lnTo>
                  <a:lnTo>
                    <a:pt x="1729" y="7940"/>
                  </a:lnTo>
                  <a:lnTo>
                    <a:pt x="1729" y="8427"/>
                  </a:lnTo>
                  <a:lnTo>
                    <a:pt x="1778" y="8890"/>
                  </a:lnTo>
                  <a:lnTo>
                    <a:pt x="1851" y="9353"/>
                  </a:lnTo>
                  <a:lnTo>
                    <a:pt x="1948" y="9815"/>
                  </a:lnTo>
                  <a:lnTo>
                    <a:pt x="2095" y="10278"/>
                  </a:lnTo>
                  <a:lnTo>
                    <a:pt x="2265" y="10716"/>
                  </a:lnTo>
                  <a:lnTo>
                    <a:pt x="2265" y="10716"/>
                  </a:lnTo>
                  <a:lnTo>
                    <a:pt x="1607" y="11666"/>
                  </a:lnTo>
                  <a:lnTo>
                    <a:pt x="1047" y="12543"/>
                  </a:lnTo>
                  <a:lnTo>
                    <a:pt x="828" y="12957"/>
                  </a:lnTo>
                  <a:lnTo>
                    <a:pt x="609" y="13347"/>
                  </a:lnTo>
                  <a:lnTo>
                    <a:pt x="438" y="13737"/>
                  </a:lnTo>
                  <a:lnTo>
                    <a:pt x="292" y="14102"/>
                  </a:lnTo>
                  <a:lnTo>
                    <a:pt x="170" y="14443"/>
                  </a:lnTo>
                  <a:lnTo>
                    <a:pt x="73" y="14759"/>
                  </a:lnTo>
                  <a:lnTo>
                    <a:pt x="24" y="15052"/>
                  </a:lnTo>
                  <a:lnTo>
                    <a:pt x="0" y="15320"/>
                  </a:lnTo>
                  <a:lnTo>
                    <a:pt x="0" y="15539"/>
                  </a:lnTo>
                  <a:lnTo>
                    <a:pt x="49" y="15758"/>
                  </a:lnTo>
                  <a:lnTo>
                    <a:pt x="122" y="15928"/>
                  </a:lnTo>
                  <a:lnTo>
                    <a:pt x="244" y="16075"/>
                  </a:lnTo>
                  <a:lnTo>
                    <a:pt x="244" y="16075"/>
                  </a:lnTo>
                  <a:lnTo>
                    <a:pt x="341" y="16172"/>
                  </a:lnTo>
                  <a:lnTo>
                    <a:pt x="487" y="16245"/>
                  </a:lnTo>
                  <a:lnTo>
                    <a:pt x="633" y="16294"/>
                  </a:lnTo>
                  <a:lnTo>
                    <a:pt x="804" y="16318"/>
                  </a:lnTo>
                  <a:lnTo>
                    <a:pt x="974" y="16318"/>
                  </a:lnTo>
                  <a:lnTo>
                    <a:pt x="1169" y="16318"/>
                  </a:lnTo>
                  <a:lnTo>
                    <a:pt x="1388" y="16269"/>
                  </a:lnTo>
                  <a:lnTo>
                    <a:pt x="1632" y="16221"/>
                  </a:lnTo>
                  <a:lnTo>
                    <a:pt x="2143" y="16075"/>
                  </a:lnTo>
                  <a:lnTo>
                    <a:pt x="2703" y="15831"/>
                  </a:lnTo>
                  <a:lnTo>
                    <a:pt x="3312" y="15539"/>
                  </a:lnTo>
                  <a:lnTo>
                    <a:pt x="3946" y="15149"/>
                  </a:lnTo>
                  <a:lnTo>
                    <a:pt x="4652" y="14711"/>
                  </a:lnTo>
                  <a:lnTo>
                    <a:pt x="5358" y="14224"/>
                  </a:lnTo>
                  <a:lnTo>
                    <a:pt x="6113" y="13663"/>
                  </a:lnTo>
                  <a:lnTo>
                    <a:pt x="6892" y="13055"/>
                  </a:lnTo>
                  <a:lnTo>
                    <a:pt x="7696" y="12397"/>
                  </a:lnTo>
                  <a:lnTo>
                    <a:pt x="8500" y="11691"/>
                  </a:lnTo>
                  <a:lnTo>
                    <a:pt x="9304" y="10936"/>
                  </a:lnTo>
                  <a:lnTo>
                    <a:pt x="10132" y="10132"/>
                  </a:lnTo>
                  <a:lnTo>
                    <a:pt x="10132" y="10132"/>
                  </a:lnTo>
                  <a:lnTo>
                    <a:pt x="10935" y="9304"/>
                  </a:lnTo>
                  <a:lnTo>
                    <a:pt x="11690" y="8500"/>
                  </a:lnTo>
                  <a:lnTo>
                    <a:pt x="12397" y="7696"/>
                  </a:lnTo>
                  <a:lnTo>
                    <a:pt x="13054" y="6893"/>
                  </a:lnTo>
                  <a:lnTo>
                    <a:pt x="13663" y="6113"/>
                  </a:lnTo>
                  <a:lnTo>
                    <a:pt x="14223" y="5358"/>
                  </a:lnTo>
                  <a:lnTo>
                    <a:pt x="14710" y="4652"/>
                  </a:lnTo>
                  <a:lnTo>
                    <a:pt x="15149" y="3946"/>
                  </a:lnTo>
                  <a:lnTo>
                    <a:pt x="15538" y="3313"/>
                  </a:lnTo>
                  <a:lnTo>
                    <a:pt x="15831" y="2704"/>
                  </a:lnTo>
                  <a:lnTo>
                    <a:pt x="16074" y="2144"/>
                  </a:lnTo>
                  <a:lnTo>
                    <a:pt x="16220" y="1632"/>
                  </a:lnTo>
                  <a:lnTo>
                    <a:pt x="16269" y="1389"/>
                  </a:lnTo>
                  <a:lnTo>
                    <a:pt x="16318" y="1169"/>
                  </a:lnTo>
                  <a:lnTo>
                    <a:pt x="16318" y="975"/>
                  </a:lnTo>
                  <a:lnTo>
                    <a:pt x="16318" y="804"/>
                  </a:lnTo>
                  <a:lnTo>
                    <a:pt x="16293" y="634"/>
                  </a:lnTo>
                  <a:lnTo>
                    <a:pt x="16245" y="487"/>
                  </a:lnTo>
                  <a:lnTo>
                    <a:pt x="16172" y="341"/>
                  </a:lnTo>
                  <a:lnTo>
                    <a:pt x="16074" y="244"/>
                  </a:lnTo>
                  <a:lnTo>
                    <a:pt x="16074" y="244"/>
                  </a:lnTo>
                  <a:close/>
                  <a:moveTo>
                    <a:pt x="1827" y="13810"/>
                  </a:moveTo>
                  <a:lnTo>
                    <a:pt x="1827" y="13810"/>
                  </a:lnTo>
                  <a:lnTo>
                    <a:pt x="1754" y="13737"/>
                  </a:lnTo>
                  <a:lnTo>
                    <a:pt x="1729" y="13639"/>
                  </a:lnTo>
                  <a:lnTo>
                    <a:pt x="1681" y="13542"/>
                  </a:lnTo>
                  <a:lnTo>
                    <a:pt x="1681" y="13444"/>
                  </a:lnTo>
                  <a:lnTo>
                    <a:pt x="1681" y="13176"/>
                  </a:lnTo>
                  <a:lnTo>
                    <a:pt x="1754" y="12884"/>
                  </a:lnTo>
                  <a:lnTo>
                    <a:pt x="1875" y="12519"/>
                  </a:lnTo>
                  <a:lnTo>
                    <a:pt x="2046" y="12153"/>
                  </a:lnTo>
                  <a:lnTo>
                    <a:pt x="2265" y="11715"/>
                  </a:lnTo>
                  <a:lnTo>
                    <a:pt x="2533" y="11277"/>
                  </a:lnTo>
                  <a:lnTo>
                    <a:pt x="2533" y="11277"/>
                  </a:lnTo>
                  <a:lnTo>
                    <a:pt x="2752" y="11642"/>
                  </a:lnTo>
                  <a:lnTo>
                    <a:pt x="3020" y="12007"/>
                  </a:lnTo>
                  <a:lnTo>
                    <a:pt x="3288" y="12373"/>
                  </a:lnTo>
                  <a:lnTo>
                    <a:pt x="3605" y="12714"/>
                  </a:lnTo>
                  <a:lnTo>
                    <a:pt x="3605" y="12714"/>
                  </a:lnTo>
                  <a:lnTo>
                    <a:pt x="3897" y="12957"/>
                  </a:lnTo>
                  <a:lnTo>
                    <a:pt x="4165" y="13201"/>
                  </a:lnTo>
                  <a:lnTo>
                    <a:pt x="4165" y="13201"/>
                  </a:lnTo>
                  <a:lnTo>
                    <a:pt x="3751" y="13444"/>
                  </a:lnTo>
                  <a:lnTo>
                    <a:pt x="3361" y="13639"/>
                  </a:lnTo>
                  <a:lnTo>
                    <a:pt x="3020" y="13785"/>
                  </a:lnTo>
                  <a:lnTo>
                    <a:pt x="2679" y="13883"/>
                  </a:lnTo>
                  <a:lnTo>
                    <a:pt x="2411" y="13956"/>
                  </a:lnTo>
                  <a:lnTo>
                    <a:pt x="2168" y="13956"/>
                  </a:lnTo>
                  <a:lnTo>
                    <a:pt x="2070" y="13931"/>
                  </a:lnTo>
                  <a:lnTo>
                    <a:pt x="1973" y="13907"/>
                  </a:lnTo>
                  <a:lnTo>
                    <a:pt x="1900" y="13858"/>
                  </a:lnTo>
                  <a:lnTo>
                    <a:pt x="1827" y="13810"/>
                  </a:lnTo>
                  <a:lnTo>
                    <a:pt x="1827" y="13810"/>
                  </a:lnTo>
                  <a:close/>
                  <a:moveTo>
                    <a:pt x="8159" y="4482"/>
                  </a:moveTo>
                  <a:lnTo>
                    <a:pt x="8159" y="4482"/>
                  </a:lnTo>
                  <a:lnTo>
                    <a:pt x="8037" y="4482"/>
                  </a:lnTo>
                  <a:lnTo>
                    <a:pt x="7940" y="4433"/>
                  </a:lnTo>
                  <a:lnTo>
                    <a:pt x="7842" y="4384"/>
                  </a:lnTo>
                  <a:lnTo>
                    <a:pt x="7745" y="4311"/>
                  </a:lnTo>
                  <a:lnTo>
                    <a:pt x="7672" y="4238"/>
                  </a:lnTo>
                  <a:lnTo>
                    <a:pt x="7623" y="4141"/>
                  </a:lnTo>
                  <a:lnTo>
                    <a:pt x="7574" y="4019"/>
                  </a:lnTo>
                  <a:lnTo>
                    <a:pt x="7574" y="3897"/>
                  </a:lnTo>
                  <a:lnTo>
                    <a:pt x="7574" y="3897"/>
                  </a:lnTo>
                  <a:lnTo>
                    <a:pt x="7574" y="3775"/>
                  </a:lnTo>
                  <a:lnTo>
                    <a:pt x="7623" y="3678"/>
                  </a:lnTo>
                  <a:lnTo>
                    <a:pt x="7672" y="3580"/>
                  </a:lnTo>
                  <a:lnTo>
                    <a:pt x="7745" y="3483"/>
                  </a:lnTo>
                  <a:lnTo>
                    <a:pt x="7842" y="3410"/>
                  </a:lnTo>
                  <a:lnTo>
                    <a:pt x="7940" y="3361"/>
                  </a:lnTo>
                  <a:lnTo>
                    <a:pt x="8037" y="3337"/>
                  </a:lnTo>
                  <a:lnTo>
                    <a:pt x="8159" y="3313"/>
                  </a:lnTo>
                  <a:lnTo>
                    <a:pt x="8159" y="3313"/>
                  </a:lnTo>
                  <a:lnTo>
                    <a:pt x="8281" y="3337"/>
                  </a:lnTo>
                  <a:lnTo>
                    <a:pt x="8378" y="3361"/>
                  </a:lnTo>
                  <a:lnTo>
                    <a:pt x="8476" y="3410"/>
                  </a:lnTo>
                  <a:lnTo>
                    <a:pt x="8573" y="3483"/>
                  </a:lnTo>
                  <a:lnTo>
                    <a:pt x="8646" y="3580"/>
                  </a:lnTo>
                  <a:lnTo>
                    <a:pt x="8695" y="3678"/>
                  </a:lnTo>
                  <a:lnTo>
                    <a:pt x="8743" y="3775"/>
                  </a:lnTo>
                  <a:lnTo>
                    <a:pt x="8743" y="3897"/>
                  </a:lnTo>
                  <a:lnTo>
                    <a:pt x="8743" y="3897"/>
                  </a:lnTo>
                  <a:lnTo>
                    <a:pt x="8743" y="4019"/>
                  </a:lnTo>
                  <a:lnTo>
                    <a:pt x="8695" y="4141"/>
                  </a:lnTo>
                  <a:lnTo>
                    <a:pt x="8646" y="4238"/>
                  </a:lnTo>
                  <a:lnTo>
                    <a:pt x="8573" y="4311"/>
                  </a:lnTo>
                  <a:lnTo>
                    <a:pt x="8476" y="4384"/>
                  </a:lnTo>
                  <a:lnTo>
                    <a:pt x="8378" y="4433"/>
                  </a:lnTo>
                  <a:lnTo>
                    <a:pt x="8281" y="4482"/>
                  </a:lnTo>
                  <a:lnTo>
                    <a:pt x="8159" y="4482"/>
                  </a:lnTo>
                  <a:lnTo>
                    <a:pt x="8159" y="4482"/>
                  </a:lnTo>
                  <a:close/>
                  <a:moveTo>
                    <a:pt x="9133" y="5943"/>
                  </a:moveTo>
                  <a:lnTo>
                    <a:pt x="9133" y="5943"/>
                  </a:lnTo>
                  <a:lnTo>
                    <a:pt x="9036" y="5943"/>
                  </a:lnTo>
                  <a:lnTo>
                    <a:pt x="8963" y="5919"/>
                  </a:lnTo>
                  <a:lnTo>
                    <a:pt x="8841" y="5846"/>
                  </a:lnTo>
                  <a:lnTo>
                    <a:pt x="8768" y="5724"/>
                  </a:lnTo>
                  <a:lnTo>
                    <a:pt x="8743" y="5651"/>
                  </a:lnTo>
                  <a:lnTo>
                    <a:pt x="8743" y="5553"/>
                  </a:lnTo>
                  <a:lnTo>
                    <a:pt x="8743" y="5553"/>
                  </a:lnTo>
                  <a:lnTo>
                    <a:pt x="8743" y="5480"/>
                  </a:lnTo>
                  <a:lnTo>
                    <a:pt x="8768" y="5407"/>
                  </a:lnTo>
                  <a:lnTo>
                    <a:pt x="8841" y="5285"/>
                  </a:lnTo>
                  <a:lnTo>
                    <a:pt x="8963" y="5212"/>
                  </a:lnTo>
                  <a:lnTo>
                    <a:pt x="9036" y="5188"/>
                  </a:lnTo>
                  <a:lnTo>
                    <a:pt x="9133" y="5164"/>
                  </a:lnTo>
                  <a:lnTo>
                    <a:pt x="9133" y="5164"/>
                  </a:lnTo>
                  <a:lnTo>
                    <a:pt x="9206" y="5188"/>
                  </a:lnTo>
                  <a:lnTo>
                    <a:pt x="9279" y="5212"/>
                  </a:lnTo>
                  <a:lnTo>
                    <a:pt x="9401" y="5285"/>
                  </a:lnTo>
                  <a:lnTo>
                    <a:pt x="9474" y="5407"/>
                  </a:lnTo>
                  <a:lnTo>
                    <a:pt x="9498" y="5480"/>
                  </a:lnTo>
                  <a:lnTo>
                    <a:pt x="9523" y="5553"/>
                  </a:lnTo>
                  <a:lnTo>
                    <a:pt x="9523" y="5553"/>
                  </a:lnTo>
                  <a:lnTo>
                    <a:pt x="9498" y="5651"/>
                  </a:lnTo>
                  <a:lnTo>
                    <a:pt x="9474" y="5724"/>
                  </a:lnTo>
                  <a:lnTo>
                    <a:pt x="9401" y="5846"/>
                  </a:lnTo>
                  <a:lnTo>
                    <a:pt x="9279" y="5919"/>
                  </a:lnTo>
                  <a:lnTo>
                    <a:pt x="9206" y="5943"/>
                  </a:lnTo>
                  <a:lnTo>
                    <a:pt x="9133" y="5943"/>
                  </a:lnTo>
                  <a:lnTo>
                    <a:pt x="9133" y="5943"/>
                  </a:lnTo>
                  <a:close/>
                  <a:moveTo>
                    <a:pt x="9986" y="4409"/>
                  </a:moveTo>
                  <a:lnTo>
                    <a:pt x="9986" y="4409"/>
                  </a:lnTo>
                  <a:lnTo>
                    <a:pt x="9888" y="4409"/>
                  </a:lnTo>
                  <a:lnTo>
                    <a:pt x="9815" y="4384"/>
                  </a:lnTo>
                  <a:lnTo>
                    <a:pt x="9693" y="4287"/>
                  </a:lnTo>
                  <a:lnTo>
                    <a:pt x="9620" y="4165"/>
                  </a:lnTo>
                  <a:lnTo>
                    <a:pt x="9596" y="4092"/>
                  </a:lnTo>
                  <a:lnTo>
                    <a:pt x="9596" y="4019"/>
                  </a:lnTo>
                  <a:lnTo>
                    <a:pt x="9596" y="4019"/>
                  </a:lnTo>
                  <a:lnTo>
                    <a:pt x="9596" y="3946"/>
                  </a:lnTo>
                  <a:lnTo>
                    <a:pt x="9620" y="3873"/>
                  </a:lnTo>
                  <a:lnTo>
                    <a:pt x="9693" y="3751"/>
                  </a:lnTo>
                  <a:lnTo>
                    <a:pt x="9815" y="3654"/>
                  </a:lnTo>
                  <a:lnTo>
                    <a:pt x="9888" y="3629"/>
                  </a:lnTo>
                  <a:lnTo>
                    <a:pt x="9986" y="3629"/>
                  </a:lnTo>
                  <a:lnTo>
                    <a:pt x="9986" y="3629"/>
                  </a:lnTo>
                  <a:lnTo>
                    <a:pt x="10059" y="3629"/>
                  </a:lnTo>
                  <a:lnTo>
                    <a:pt x="10132" y="3654"/>
                  </a:lnTo>
                  <a:lnTo>
                    <a:pt x="10253" y="3751"/>
                  </a:lnTo>
                  <a:lnTo>
                    <a:pt x="10327" y="3873"/>
                  </a:lnTo>
                  <a:lnTo>
                    <a:pt x="10351" y="3946"/>
                  </a:lnTo>
                  <a:lnTo>
                    <a:pt x="10375" y="4019"/>
                  </a:lnTo>
                  <a:lnTo>
                    <a:pt x="10375" y="4019"/>
                  </a:lnTo>
                  <a:lnTo>
                    <a:pt x="10351" y="4092"/>
                  </a:lnTo>
                  <a:lnTo>
                    <a:pt x="10327" y="4165"/>
                  </a:lnTo>
                  <a:lnTo>
                    <a:pt x="10253" y="4287"/>
                  </a:lnTo>
                  <a:lnTo>
                    <a:pt x="10132" y="4384"/>
                  </a:lnTo>
                  <a:lnTo>
                    <a:pt x="10059" y="4409"/>
                  </a:lnTo>
                  <a:lnTo>
                    <a:pt x="9986" y="4409"/>
                  </a:lnTo>
                  <a:lnTo>
                    <a:pt x="9986" y="4409"/>
                  </a:lnTo>
                  <a:close/>
                  <a:moveTo>
                    <a:pt x="13200" y="4165"/>
                  </a:moveTo>
                  <a:lnTo>
                    <a:pt x="13200" y="4165"/>
                  </a:lnTo>
                  <a:lnTo>
                    <a:pt x="12957" y="3897"/>
                  </a:lnTo>
                  <a:lnTo>
                    <a:pt x="12713" y="3605"/>
                  </a:lnTo>
                  <a:lnTo>
                    <a:pt x="12713" y="3605"/>
                  </a:lnTo>
                  <a:lnTo>
                    <a:pt x="12372" y="3288"/>
                  </a:lnTo>
                  <a:lnTo>
                    <a:pt x="12007" y="3020"/>
                  </a:lnTo>
                  <a:lnTo>
                    <a:pt x="11642" y="2752"/>
                  </a:lnTo>
                  <a:lnTo>
                    <a:pt x="11276" y="2533"/>
                  </a:lnTo>
                  <a:lnTo>
                    <a:pt x="11276" y="2533"/>
                  </a:lnTo>
                  <a:lnTo>
                    <a:pt x="11715" y="2265"/>
                  </a:lnTo>
                  <a:lnTo>
                    <a:pt x="12153" y="2046"/>
                  </a:lnTo>
                  <a:lnTo>
                    <a:pt x="12518" y="1876"/>
                  </a:lnTo>
                  <a:lnTo>
                    <a:pt x="12884" y="1754"/>
                  </a:lnTo>
                  <a:lnTo>
                    <a:pt x="13176" y="1681"/>
                  </a:lnTo>
                  <a:lnTo>
                    <a:pt x="13444" y="1681"/>
                  </a:lnTo>
                  <a:lnTo>
                    <a:pt x="13541" y="1681"/>
                  </a:lnTo>
                  <a:lnTo>
                    <a:pt x="13639" y="1730"/>
                  </a:lnTo>
                  <a:lnTo>
                    <a:pt x="13736" y="1754"/>
                  </a:lnTo>
                  <a:lnTo>
                    <a:pt x="13809" y="1827"/>
                  </a:lnTo>
                  <a:lnTo>
                    <a:pt x="13809" y="1827"/>
                  </a:lnTo>
                  <a:lnTo>
                    <a:pt x="13858" y="1900"/>
                  </a:lnTo>
                  <a:lnTo>
                    <a:pt x="13907" y="1973"/>
                  </a:lnTo>
                  <a:lnTo>
                    <a:pt x="13931" y="2070"/>
                  </a:lnTo>
                  <a:lnTo>
                    <a:pt x="13955" y="2168"/>
                  </a:lnTo>
                  <a:lnTo>
                    <a:pt x="13955" y="2411"/>
                  </a:lnTo>
                  <a:lnTo>
                    <a:pt x="13882" y="2679"/>
                  </a:lnTo>
                  <a:lnTo>
                    <a:pt x="13785" y="3020"/>
                  </a:lnTo>
                  <a:lnTo>
                    <a:pt x="13639" y="3361"/>
                  </a:lnTo>
                  <a:lnTo>
                    <a:pt x="13444" y="3751"/>
                  </a:lnTo>
                  <a:lnTo>
                    <a:pt x="13200" y="4165"/>
                  </a:lnTo>
                  <a:lnTo>
                    <a:pt x="13200" y="4165"/>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5" name="Google Shape;715;p81"/>
          <p:cNvGrpSpPr/>
          <p:nvPr/>
        </p:nvGrpSpPr>
        <p:grpSpPr>
          <a:xfrm>
            <a:off x="336980" y="3758225"/>
            <a:ext cx="371564" cy="371543"/>
            <a:chOff x="576250" y="4319400"/>
            <a:chExt cx="442075" cy="442050"/>
          </a:xfrm>
        </p:grpSpPr>
        <p:sp>
          <p:nvSpPr>
            <p:cNvPr id="716" name="Google Shape;716;p81"/>
            <p:cNvSpPr/>
            <p:nvPr/>
          </p:nvSpPr>
          <p:spPr>
            <a:xfrm>
              <a:off x="576250" y="4319400"/>
              <a:ext cx="442075" cy="442050"/>
            </a:xfrm>
            <a:custGeom>
              <a:rect b="b" l="l" r="r" t="t"/>
              <a:pathLst>
                <a:path extrusionOk="0" fill="none" h="17682" w="17683">
                  <a:moveTo>
                    <a:pt x="11472" y="17292"/>
                  </a:moveTo>
                  <a:lnTo>
                    <a:pt x="11472" y="12153"/>
                  </a:lnTo>
                  <a:lnTo>
                    <a:pt x="16416" y="7209"/>
                  </a:lnTo>
                  <a:lnTo>
                    <a:pt x="16416" y="7209"/>
                  </a:lnTo>
                  <a:lnTo>
                    <a:pt x="16562" y="7063"/>
                  </a:lnTo>
                  <a:lnTo>
                    <a:pt x="16684" y="6868"/>
                  </a:lnTo>
                  <a:lnTo>
                    <a:pt x="16830" y="6674"/>
                  </a:lnTo>
                  <a:lnTo>
                    <a:pt x="16927" y="6479"/>
                  </a:lnTo>
                  <a:lnTo>
                    <a:pt x="17146" y="6040"/>
                  </a:lnTo>
                  <a:lnTo>
                    <a:pt x="17317" y="5553"/>
                  </a:lnTo>
                  <a:lnTo>
                    <a:pt x="17439" y="5042"/>
                  </a:lnTo>
                  <a:lnTo>
                    <a:pt x="17560" y="4506"/>
                  </a:lnTo>
                  <a:lnTo>
                    <a:pt x="17633" y="3970"/>
                  </a:lnTo>
                  <a:lnTo>
                    <a:pt x="17658" y="3434"/>
                  </a:lnTo>
                  <a:lnTo>
                    <a:pt x="17682" y="2898"/>
                  </a:lnTo>
                  <a:lnTo>
                    <a:pt x="17682" y="2411"/>
                  </a:lnTo>
                  <a:lnTo>
                    <a:pt x="17658" y="1949"/>
                  </a:lnTo>
                  <a:lnTo>
                    <a:pt x="17609" y="1510"/>
                  </a:lnTo>
                  <a:lnTo>
                    <a:pt x="17536" y="1145"/>
                  </a:lnTo>
                  <a:lnTo>
                    <a:pt x="17463" y="828"/>
                  </a:lnTo>
                  <a:lnTo>
                    <a:pt x="17366" y="585"/>
                  </a:lnTo>
                  <a:lnTo>
                    <a:pt x="17292" y="487"/>
                  </a:lnTo>
                  <a:lnTo>
                    <a:pt x="17244" y="439"/>
                  </a:lnTo>
                  <a:lnTo>
                    <a:pt x="17244" y="439"/>
                  </a:lnTo>
                  <a:lnTo>
                    <a:pt x="17195" y="390"/>
                  </a:lnTo>
                  <a:lnTo>
                    <a:pt x="17098" y="317"/>
                  </a:lnTo>
                  <a:lnTo>
                    <a:pt x="16854" y="219"/>
                  </a:lnTo>
                  <a:lnTo>
                    <a:pt x="16537" y="146"/>
                  </a:lnTo>
                  <a:lnTo>
                    <a:pt x="16172" y="73"/>
                  </a:lnTo>
                  <a:lnTo>
                    <a:pt x="15734" y="25"/>
                  </a:lnTo>
                  <a:lnTo>
                    <a:pt x="15271" y="0"/>
                  </a:lnTo>
                  <a:lnTo>
                    <a:pt x="14784" y="0"/>
                  </a:lnTo>
                  <a:lnTo>
                    <a:pt x="14248" y="25"/>
                  </a:lnTo>
                  <a:lnTo>
                    <a:pt x="13712" y="49"/>
                  </a:lnTo>
                  <a:lnTo>
                    <a:pt x="13176" y="122"/>
                  </a:lnTo>
                  <a:lnTo>
                    <a:pt x="12641" y="244"/>
                  </a:lnTo>
                  <a:lnTo>
                    <a:pt x="12129" y="366"/>
                  </a:lnTo>
                  <a:lnTo>
                    <a:pt x="11642" y="536"/>
                  </a:lnTo>
                  <a:lnTo>
                    <a:pt x="11204" y="755"/>
                  </a:lnTo>
                  <a:lnTo>
                    <a:pt x="10985" y="853"/>
                  </a:lnTo>
                  <a:lnTo>
                    <a:pt x="10814" y="999"/>
                  </a:lnTo>
                  <a:lnTo>
                    <a:pt x="10619" y="1121"/>
                  </a:lnTo>
                  <a:lnTo>
                    <a:pt x="10473" y="1267"/>
                  </a:lnTo>
                  <a:lnTo>
                    <a:pt x="5529" y="6211"/>
                  </a:lnTo>
                  <a:lnTo>
                    <a:pt x="390" y="6211"/>
                  </a:lnTo>
                  <a:lnTo>
                    <a:pt x="390" y="6211"/>
                  </a:lnTo>
                  <a:lnTo>
                    <a:pt x="244" y="6235"/>
                  </a:lnTo>
                  <a:lnTo>
                    <a:pt x="147" y="6259"/>
                  </a:lnTo>
                  <a:lnTo>
                    <a:pt x="49" y="6308"/>
                  </a:lnTo>
                  <a:lnTo>
                    <a:pt x="0" y="6381"/>
                  </a:lnTo>
                  <a:lnTo>
                    <a:pt x="0" y="6454"/>
                  </a:lnTo>
                  <a:lnTo>
                    <a:pt x="25" y="6552"/>
                  </a:lnTo>
                  <a:lnTo>
                    <a:pt x="74" y="6649"/>
                  </a:lnTo>
                  <a:lnTo>
                    <a:pt x="171" y="6771"/>
                  </a:lnTo>
                  <a:lnTo>
                    <a:pt x="2582" y="9158"/>
                  </a:lnTo>
                  <a:lnTo>
                    <a:pt x="2265" y="9474"/>
                  </a:lnTo>
                  <a:lnTo>
                    <a:pt x="950" y="9718"/>
                  </a:lnTo>
                  <a:lnTo>
                    <a:pt x="950" y="9718"/>
                  </a:lnTo>
                  <a:lnTo>
                    <a:pt x="804" y="9767"/>
                  </a:lnTo>
                  <a:lnTo>
                    <a:pt x="682" y="9815"/>
                  </a:lnTo>
                  <a:lnTo>
                    <a:pt x="609" y="9913"/>
                  </a:lnTo>
                  <a:lnTo>
                    <a:pt x="561" y="9986"/>
                  </a:lnTo>
                  <a:lnTo>
                    <a:pt x="561" y="10083"/>
                  </a:lnTo>
                  <a:lnTo>
                    <a:pt x="585" y="10205"/>
                  </a:lnTo>
                  <a:lnTo>
                    <a:pt x="634" y="10302"/>
                  </a:lnTo>
                  <a:lnTo>
                    <a:pt x="731" y="10424"/>
                  </a:lnTo>
                  <a:lnTo>
                    <a:pt x="7258" y="16951"/>
                  </a:lnTo>
                  <a:lnTo>
                    <a:pt x="7258" y="16951"/>
                  </a:lnTo>
                  <a:lnTo>
                    <a:pt x="7380" y="17049"/>
                  </a:lnTo>
                  <a:lnTo>
                    <a:pt x="7477" y="17097"/>
                  </a:lnTo>
                  <a:lnTo>
                    <a:pt x="7599" y="17122"/>
                  </a:lnTo>
                  <a:lnTo>
                    <a:pt x="7697" y="17122"/>
                  </a:lnTo>
                  <a:lnTo>
                    <a:pt x="7770" y="17073"/>
                  </a:lnTo>
                  <a:lnTo>
                    <a:pt x="7867" y="17000"/>
                  </a:lnTo>
                  <a:lnTo>
                    <a:pt x="7916" y="16878"/>
                  </a:lnTo>
                  <a:lnTo>
                    <a:pt x="7965" y="16732"/>
                  </a:lnTo>
                  <a:lnTo>
                    <a:pt x="8208" y="15417"/>
                  </a:lnTo>
                  <a:lnTo>
                    <a:pt x="8525" y="15100"/>
                  </a:lnTo>
                  <a:lnTo>
                    <a:pt x="10911" y="17511"/>
                  </a:lnTo>
                  <a:lnTo>
                    <a:pt x="10911" y="17511"/>
                  </a:lnTo>
                  <a:lnTo>
                    <a:pt x="11033" y="17609"/>
                  </a:lnTo>
                  <a:lnTo>
                    <a:pt x="11131" y="17658"/>
                  </a:lnTo>
                  <a:lnTo>
                    <a:pt x="11228" y="17682"/>
                  </a:lnTo>
                  <a:lnTo>
                    <a:pt x="11301" y="17682"/>
                  </a:lnTo>
                  <a:lnTo>
                    <a:pt x="11374" y="17633"/>
                  </a:lnTo>
                  <a:lnTo>
                    <a:pt x="11423" y="17536"/>
                  </a:lnTo>
                  <a:lnTo>
                    <a:pt x="11447" y="17438"/>
                  </a:lnTo>
                  <a:lnTo>
                    <a:pt x="11472" y="17292"/>
                  </a:lnTo>
                  <a:lnTo>
                    <a:pt x="11472" y="17292"/>
                  </a:lnTo>
                  <a:close/>
                  <a:moveTo>
                    <a:pt x="6162" y="12202"/>
                  </a:moveTo>
                  <a:lnTo>
                    <a:pt x="6162" y="12202"/>
                  </a:lnTo>
                  <a:lnTo>
                    <a:pt x="6089" y="12275"/>
                  </a:lnTo>
                  <a:lnTo>
                    <a:pt x="6016" y="12324"/>
                  </a:lnTo>
                  <a:lnTo>
                    <a:pt x="5919" y="12348"/>
                  </a:lnTo>
                  <a:lnTo>
                    <a:pt x="5821" y="12348"/>
                  </a:lnTo>
                  <a:lnTo>
                    <a:pt x="5724" y="12348"/>
                  </a:lnTo>
                  <a:lnTo>
                    <a:pt x="5626" y="12324"/>
                  </a:lnTo>
                  <a:lnTo>
                    <a:pt x="5553" y="12275"/>
                  </a:lnTo>
                  <a:lnTo>
                    <a:pt x="5480" y="12202"/>
                  </a:lnTo>
                  <a:lnTo>
                    <a:pt x="5480" y="12202"/>
                  </a:lnTo>
                  <a:lnTo>
                    <a:pt x="5407" y="12129"/>
                  </a:lnTo>
                  <a:lnTo>
                    <a:pt x="5359" y="12056"/>
                  </a:lnTo>
                  <a:lnTo>
                    <a:pt x="5334" y="11959"/>
                  </a:lnTo>
                  <a:lnTo>
                    <a:pt x="5334" y="11861"/>
                  </a:lnTo>
                  <a:lnTo>
                    <a:pt x="5334" y="11764"/>
                  </a:lnTo>
                  <a:lnTo>
                    <a:pt x="5359" y="11666"/>
                  </a:lnTo>
                  <a:lnTo>
                    <a:pt x="5407" y="11593"/>
                  </a:lnTo>
                  <a:lnTo>
                    <a:pt x="5480" y="11520"/>
                  </a:lnTo>
                  <a:lnTo>
                    <a:pt x="8013" y="8987"/>
                  </a:lnTo>
                  <a:lnTo>
                    <a:pt x="8013" y="8987"/>
                  </a:lnTo>
                  <a:lnTo>
                    <a:pt x="8086" y="8939"/>
                  </a:lnTo>
                  <a:lnTo>
                    <a:pt x="8159" y="8890"/>
                  </a:lnTo>
                  <a:lnTo>
                    <a:pt x="8257" y="8865"/>
                  </a:lnTo>
                  <a:lnTo>
                    <a:pt x="8354" y="8841"/>
                  </a:lnTo>
                  <a:lnTo>
                    <a:pt x="8452" y="8865"/>
                  </a:lnTo>
                  <a:lnTo>
                    <a:pt x="8525" y="8890"/>
                  </a:lnTo>
                  <a:lnTo>
                    <a:pt x="8622" y="8939"/>
                  </a:lnTo>
                  <a:lnTo>
                    <a:pt x="8695" y="8987"/>
                  </a:lnTo>
                  <a:lnTo>
                    <a:pt x="8695" y="8987"/>
                  </a:lnTo>
                  <a:lnTo>
                    <a:pt x="8744" y="9060"/>
                  </a:lnTo>
                  <a:lnTo>
                    <a:pt x="8793" y="9158"/>
                  </a:lnTo>
                  <a:lnTo>
                    <a:pt x="8817" y="9231"/>
                  </a:lnTo>
                  <a:lnTo>
                    <a:pt x="8841" y="9328"/>
                  </a:lnTo>
                  <a:lnTo>
                    <a:pt x="8817" y="9426"/>
                  </a:lnTo>
                  <a:lnTo>
                    <a:pt x="8793" y="9523"/>
                  </a:lnTo>
                  <a:lnTo>
                    <a:pt x="8744" y="9596"/>
                  </a:lnTo>
                  <a:lnTo>
                    <a:pt x="8695" y="9669"/>
                  </a:lnTo>
                  <a:lnTo>
                    <a:pt x="6162" y="12202"/>
                  </a:lnTo>
                  <a:close/>
                  <a:moveTo>
                    <a:pt x="13396" y="7307"/>
                  </a:moveTo>
                  <a:lnTo>
                    <a:pt x="13396" y="7307"/>
                  </a:lnTo>
                  <a:lnTo>
                    <a:pt x="13274" y="7404"/>
                  </a:lnTo>
                  <a:lnTo>
                    <a:pt x="13152" y="7477"/>
                  </a:lnTo>
                  <a:lnTo>
                    <a:pt x="13006" y="7526"/>
                  </a:lnTo>
                  <a:lnTo>
                    <a:pt x="12836" y="7550"/>
                  </a:lnTo>
                  <a:lnTo>
                    <a:pt x="12689" y="7526"/>
                  </a:lnTo>
                  <a:lnTo>
                    <a:pt x="12543" y="7477"/>
                  </a:lnTo>
                  <a:lnTo>
                    <a:pt x="12421" y="7404"/>
                  </a:lnTo>
                  <a:lnTo>
                    <a:pt x="12300" y="7307"/>
                  </a:lnTo>
                  <a:lnTo>
                    <a:pt x="10376" y="5383"/>
                  </a:lnTo>
                  <a:lnTo>
                    <a:pt x="10376" y="5383"/>
                  </a:lnTo>
                  <a:lnTo>
                    <a:pt x="10278" y="5261"/>
                  </a:lnTo>
                  <a:lnTo>
                    <a:pt x="10205" y="5139"/>
                  </a:lnTo>
                  <a:lnTo>
                    <a:pt x="10156" y="4993"/>
                  </a:lnTo>
                  <a:lnTo>
                    <a:pt x="10132" y="4847"/>
                  </a:lnTo>
                  <a:lnTo>
                    <a:pt x="10156" y="4676"/>
                  </a:lnTo>
                  <a:lnTo>
                    <a:pt x="10205" y="4530"/>
                  </a:lnTo>
                  <a:lnTo>
                    <a:pt x="10278" y="4408"/>
                  </a:lnTo>
                  <a:lnTo>
                    <a:pt x="10376" y="4287"/>
                  </a:lnTo>
                  <a:lnTo>
                    <a:pt x="10376" y="4287"/>
                  </a:lnTo>
                  <a:lnTo>
                    <a:pt x="11326" y="3313"/>
                  </a:lnTo>
                  <a:lnTo>
                    <a:pt x="11326" y="3313"/>
                  </a:lnTo>
                  <a:lnTo>
                    <a:pt x="11496" y="3166"/>
                  </a:lnTo>
                  <a:lnTo>
                    <a:pt x="11666" y="3045"/>
                  </a:lnTo>
                  <a:lnTo>
                    <a:pt x="11861" y="2947"/>
                  </a:lnTo>
                  <a:lnTo>
                    <a:pt x="12032" y="2850"/>
                  </a:lnTo>
                  <a:lnTo>
                    <a:pt x="12227" y="2777"/>
                  </a:lnTo>
                  <a:lnTo>
                    <a:pt x="12446" y="2728"/>
                  </a:lnTo>
                  <a:lnTo>
                    <a:pt x="12641" y="2704"/>
                  </a:lnTo>
                  <a:lnTo>
                    <a:pt x="12836" y="2704"/>
                  </a:lnTo>
                  <a:lnTo>
                    <a:pt x="13055" y="2704"/>
                  </a:lnTo>
                  <a:lnTo>
                    <a:pt x="13250" y="2728"/>
                  </a:lnTo>
                  <a:lnTo>
                    <a:pt x="13469" y="2777"/>
                  </a:lnTo>
                  <a:lnTo>
                    <a:pt x="13664" y="2850"/>
                  </a:lnTo>
                  <a:lnTo>
                    <a:pt x="13834" y="2947"/>
                  </a:lnTo>
                  <a:lnTo>
                    <a:pt x="14029" y="3045"/>
                  </a:lnTo>
                  <a:lnTo>
                    <a:pt x="14199" y="3166"/>
                  </a:lnTo>
                  <a:lnTo>
                    <a:pt x="14370" y="3313"/>
                  </a:lnTo>
                  <a:lnTo>
                    <a:pt x="14370" y="3313"/>
                  </a:lnTo>
                  <a:lnTo>
                    <a:pt x="14516" y="3483"/>
                  </a:lnTo>
                  <a:lnTo>
                    <a:pt x="14638" y="3653"/>
                  </a:lnTo>
                  <a:lnTo>
                    <a:pt x="14735" y="3848"/>
                  </a:lnTo>
                  <a:lnTo>
                    <a:pt x="14833" y="4019"/>
                  </a:lnTo>
                  <a:lnTo>
                    <a:pt x="14906" y="4214"/>
                  </a:lnTo>
                  <a:lnTo>
                    <a:pt x="14954" y="4433"/>
                  </a:lnTo>
                  <a:lnTo>
                    <a:pt x="14979" y="4628"/>
                  </a:lnTo>
                  <a:lnTo>
                    <a:pt x="14979" y="4847"/>
                  </a:lnTo>
                  <a:lnTo>
                    <a:pt x="14979" y="5042"/>
                  </a:lnTo>
                  <a:lnTo>
                    <a:pt x="14954" y="5237"/>
                  </a:lnTo>
                  <a:lnTo>
                    <a:pt x="14906" y="5456"/>
                  </a:lnTo>
                  <a:lnTo>
                    <a:pt x="14833" y="5651"/>
                  </a:lnTo>
                  <a:lnTo>
                    <a:pt x="14735" y="5821"/>
                  </a:lnTo>
                  <a:lnTo>
                    <a:pt x="14638" y="6016"/>
                  </a:lnTo>
                  <a:lnTo>
                    <a:pt x="14516" y="6186"/>
                  </a:lnTo>
                  <a:lnTo>
                    <a:pt x="14370" y="6357"/>
                  </a:lnTo>
                  <a:lnTo>
                    <a:pt x="14370" y="6357"/>
                  </a:lnTo>
                  <a:lnTo>
                    <a:pt x="13396" y="7307"/>
                  </a:lnTo>
                  <a:lnTo>
                    <a:pt x="13396" y="7307"/>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81"/>
            <p:cNvSpPr/>
            <p:nvPr/>
          </p:nvSpPr>
          <p:spPr>
            <a:xfrm>
              <a:off x="595725" y="4668875"/>
              <a:ext cx="73100" cy="73100"/>
            </a:xfrm>
            <a:custGeom>
              <a:rect b="b" l="l" r="r" t="t"/>
              <a:pathLst>
                <a:path extrusionOk="0" fill="none" h="2924" w="2924">
                  <a:moveTo>
                    <a:pt x="2656" y="269"/>
                  </a:moveTo>
                  <a:lnTo>
                    <a:pt x="2656" y="269"/>
                  </a:lnTo>
                  <a:lnTo>
                    <a:pt x="2509" y="147"/>
                  </a:lnTo>
                  <a:lnTo>
                    <a:pt x="2363" y="74"/>
                  </a:lnTo>
                  <a:lnTo>
                    <a:pt x="2193" y="25"/>
                  </a:lnTo>
                  <a:lnTo>
                    <a:pt x="2022" y="1"/>
                  </a:lnTo>
                  <a:lnTo>
                    <a:pt x="1852" y="25"/>
                  </a:lnTo>
                  <a:lnTo>
                    <a:pt x="1681" y="74"/>
                  </a:lnTo>
                  <a:lnTo>
                    <a:pt x="1511" y="147"/>
                  </a:lnTo>
                  <a:lnTo>
                    <a:pt x="1365" y="269"/>
                  </a:lnTo>
                  <a:lnTo>
                    <a:pt x="1365" y="269"/>
                  </a:lnTo>
                  <a:lnTo>
                    <a:pt x="1219" y="488"/>
                  </a:lnTo>
                  <a:lnTo>
                    <a:pt x="999" y="829"/>
                  </a:lnTo>
                  <a:lnTo>
                    <a:pt x="561" y="1730"/>
                  </a:lnTo>
                  <a:lnTo>
                    <a:pt x="171" y="2558"/>
                  </a:lnTo>
                  <a:lnTo>
                    <a:pt x="1" y="2924"/>
                  </a:lnTo>
                  <a:lnTo>
                    <a:pt x="1" y="2924"/>
                  </a:lnTo>
                  <a:lnTo>
                    <a:pt x="366" y="2753"/>
                  </a:lnTo>
                  <a:lnTo>
                    <a:pt x="1194" y="2363"/>
                  </a:lnTo>
                  <a:lnTo>
                    <a:pt x="2095" y="1925"/>
                  </a:lnTo>
                  <a:lnTo>
                    <a:pt x="2436" y="1706"/>
                  </a:lnTo>
                  <a:lnTo>
                    <a:pt x="2656" y="1560"/>
                  </a:lnTo>
                  <a:lnTo>
                    <a:pt x="2656" y="1560"/>
                  </a:lnTo>
                  <a:lnTo>
                    <a:pt x="2777" y="1414"/>
                  </a:lnTo>
                  <a:lnTo>
                    <a:pt x="2850" y="1243"/>
                  </a:lnTo>
                  <a:lnTo>
                    <a:pt x="2899" y="1073"/>
                  </a:lnTo>
                  <a:lnTo>
                    <a:pt x="2923" y="902"/>
                  </a:lnTo>
                  <a:lnTo>
                    <a:pt x="2899" y="732"/>
                  </a:lnTo>
                  <a:lnTo>
                    <a:pt x="2850" y="561"/>
                  </a:lnTo>
                  <a:lnTo>
                    <a:pt x="2777" y="415"/>
                  </a:lnTo>
                  <a:lnTo>
                    <a:pt x="2656" y="269"/>
                  </a:lnTo>
                  <a:lnTo>
                    <a:pt x="2656" y="269"/>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81"/>
            <p:cNvSpPr/>
            <p:nvPr/>
          </p:nvSpPr>
          <p:spPr>
            <a:xfrm>
              <a:off x="652350" y="4711500"/>
              <a:ext cx="46925" cy="46925"/>
            </a:xfrm>
            <a:custGeom>
              <a:rect b="b" l="l" r="r" t="t"/>
              <a:pathLst>
                <a:path extrusionOk="0" fill="none" h="1877" w="1877">
                  <a:moveTo>
                    <a:pt x="1657" y="244"/>
                  </a:moveTo>
                  <a:lnTo>
                    <a:pt x="1657" y="244"/>
                  </a:lnTo>
                  <a:lnTo>
                    <a:pt x="1535" y="147"/>
                  </a:lnTo>
                  <a:lnTo>
                    <a:pt x="1413" y="74"/>
                  </a:lnTo>
                  <a:lnTo>
                    <a:pt x="1267" y="25"/>
                  </a:lnTo>
                  <a:lnTo>
                    <a:pt x="1121" y="1"/>
                  </a:lnTo>
                  <a:lnTo>
                    <a:pt x="975" y="25"/>
                  </a:lnTo>
                  <a:lnTo>
                    <a:pt x="829" y="74"/>
                  </a:lnTo>
                  <a:lnTo>
                    <a:pt x="707" y="147"/>
                  </a:lnTo>
                  <a:lnTo>
                    <a:pt x="585" y="244"/>
                  </a:lnTo>
                  <a:lnTo>
                    <a:pt x="585" y="244"/>
                  </a:lnTo>
                  <a:lnTo>
                    <a:pt x="464" y="391"/>
                  </a:lnTo>
                  <a:lnTo>
                    <a:pt x="366" y="610"/>
                  </a:lnTo>
                  <a:lnTo>
                    <a:pt x="269" y="878"/>
                  </a:lnTo>
                  <a:lnTo>
                    <a:pt x="171" y="1170"/>
                  </a:lnTo>
                  <a:lnTo>
                    <a:pt x="50" y="1681"/>
                  </a:lnTo>
                  <a:lnTo>
                    <a:pt x="1" y="1876"/>
                  </a:lnTo>
                  <a:lnTo>
                    <a:pt x="1" y="1876"/>
                  </a:lnTo>
                  <a:lnTo>
                    <a:pt x="220" y="1852"/>
                  </a:lnTo>
                  <a:lnTo>
                    <a:pt x="731" y="1706"/>
                  </a:lnTo>
                  <a:lnTo>
                    <a:pt x="999" y="1633"/>
                  </a:lnTo>
                  <a:lnTo>
                    <a:pt x="1267" y="1535"/>
                  </a:lnTo>
                  <a:lnTo>
                    <a:pt x="1511" y="1413"/>
                  </a:lnTo>
                  <a:lnTo>
                    <a:pt x="1657" y="1316"/>
                  </a:lnTo>
                  <a:lnTo>
                    <a:pt x="1657" y="1316"/>
                  </a:lnTo>
                  <a:lnTo>
                    <a:pt x="1754" y="1194"/>
                  </a:lnTo>
                  <a:lnTo>
                    <a:pt x="1827" y="1048"/>
                  </a:lnTo>
                  <a:lnTo>
                    <a:pt x="1876" y="926"/>
                  </a:lnTo>
                  <a:lnTo>
                    <a:pt x="1876" y="780"/>
                  </a:lnTo>
                  <a:lnTo>
                    <a:pt x="1876" y="634"/>
                  </a:lnTo>
                  <a:lnTo>
                    <a:pt x="1827" y="488"/>
                  </a:lnTo>
                  <a:lnTo>
                    <a:pt x="1754" y="366"/>
                  </a:lnTo>
                  <a:lnTo>
                    <a:pt x="1657" y="244"/>
                  </a:lnTo>
                  <a:lnTo>
                    <a:pt x="1657" y="244"/>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81"/>
            <p:cNvSpPr/>
            <p:nvPr/>
          </p:nvSpPr>
          <p:spPr>
            <a:xfrm>
              <a:off x="579300" y="4638450"/>
              <a:ext cx="46900" cy="46900"/>
            </a:xfrm>
            <a:custGeom>
              <a:rect b="b" l="l" r="r" t="t"/>
              <a:pathLst>
                <a:path extrusionOk="0" fill="none" h="1876" w="1876">
                  <a:moveTo>
                    <a:pt x="1632" y="219"/>
                  </a:moveTo>
                  <a:lnTo>
                    <a:pt x="1632" y="219"/>
                  </a:lnTo>
                  <a:lnTo>
                    <a:pt x="1510" y="122"/>
                  </a:lnTo>
                  <a:lnTo>
                    <a:pt x="1388" y="49"/>
                  </a:lnTo>
                  <a:lnTo>
                    <a:pt x="1242" y="0"/>
                  </a:lnTo>
                  <a:lnTo>
                    <a:pt x="1096" y="0"/>
                  </a:lnTo>
                  <a:lnTo>
                    <a:pt x="950" y="0"/>
                  </a:lnTo>
                  <a:lnTo>
                    <a:pt x="828" y="49"/>
                  </a:lnTo>
                  <a:lnTo>
                    <a:pt x="682" y="122"/>
                  </a:lnTo>
                  <a:lnTo>
                    <a:pt x="560" y="219"/>
                  </a:lnTo>
                  <a:lnTo>
                    <a:pt x="560" y="219"/>
                  </a:lnTo>
                  <a:lnTo>
                    <a:pt x="463" y="366"/>
                  </a:lnTo>
                  <a:lnTo>
                    <a:pt x="341" y="609"/>
                  </a:lnTo>
                  <a:lnTo>
                    <a:pt x="244" y="877"/>
                  </a:lnTo>
                  <a:lnTo>
                    <a:pt x="171" y="1145"/>
                  </a:lnTo>
                  <a:lnTo>
                    <a:pt x="25" y="1656"/>
                  </a:lnTo>
                  <a:lnTo>
                    <a:pt x="0" y="1876"/>
                  </a:lnTo>
                  <a:lnTo>
                    <a:pt x="0" y="1876"/>
                  </a:lnTo>
                  <a:lnTo>
                    <a:pt x="195" y="1827"/>
                  </a:lnTo>
                  <a:lnTo>
                    <a:pt x="707" y="1705"/>
                  </a:lnTo>
                  <a:lnTo>
                    <a:pt x="999" y="1608"/>
                  </a:lnTo>
                  <a:lnTo>
                    <a:pt x="1267" y="1510"/>
                  </a:lnTo>
                  <a:lnTo>
                    <a:pt x="1486" y="1413"/>
                  </a:lnTo>
                  <a:lnTo>
                    <a:pt x="1632" y="1291"/>
                  </a:lnTo>
                  <a:lnTo>
                    <a:pt x="1632" y="1291"/>
                  </a:lnTo>
                  <a:lnTo>
                    <a:pt x="1729" y="1169"/>
                  </a:lnTo>
                  <a:lnTo>
                    <a:pt x="1802" y="1048"/>
                  </a:lnTo>
                  <a:lnTo>
                    <a:pt x="1851" y="901"/>
                  </a:lnTo>
                  <a:lnTo>
                    <a:pt x="1876" y="755"/>
                  </a:lnTo>
                  <a:lnTo>
                    <a:pt x="1851" y="609"/>
                  </a:lnTo>
                  <a:lnTo>
                    <a:pt x="1802" y="463"/>
                  </a:lnTo>
                  <a:lnTo>
                    <a:pt x="1729" y="341"/>
                  </a:lnTo>
                  <a:lnTo>
                    <a:pt x="1632" y="219"/>
                  </a:lnTo>
                  <a:lnTo>
                    <a:pt x="1632" y="219"/>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0" name="Google Shape;720;p81"/>
          <p:cNvSpPr/>
          <p:nvPr/>
        </p:nvSpPr>
        <p:spPr>
          <a:xfrm>
            <a:off x="886643" y="3830523"/>
            <a:ext cx="402263" cy="227229"/>
          </a:xfrm>
          <a:custGeom>
            <a:rect b="b" l="l" r="r" t="t"/>
            <a:pathLst>
              <a:path extrusionOk="0" fill="none" h="10814" w="19144">
                <a:moveTo>
                  <a:pt x="16124" y="4774"/>
                </a:moveTo>
                <a:lnTo>
                  <a:pt x="15369" y="4774"/>
                </a:lnTo>
                <a:lnTo>
                  <a:pt x="15369" y="4774"/>
                </a:lnTo>
                <a:lnTo>
                  <a:pt x="15393" y="4482"/>
                </a:lnTo>
                <a:lnTo>
                  <a:pt x="15393" y="4482"/>
                </a:lnTo>
                <a:lnTo>
                  <a:pt x="15369" y="4189"/>
                </a:lnTo>
                <a:lnTo>
                  <a:pt x="15344" y="3921"/>
                </a:lnTo>
                <a:lnTo>
                  <a:pt x="15271" y="3654"/>
                </a:lnTo>
                <a:lnTo>
                  <a:pt x="15174" y="3410"/>
                </a:lnTo>
                <a:lnTo>
                  <a:pt x="15052" y="3166"/>
                </a:lnTo>
                <a:lnTo>
                  <a:pt x="14930" y="2947"/>
                </a:lnTo>
                <a:lnTo>
                  <a:pt x="14760" y="2728"/>
                </a:lnTo>
                <a:lnTo>
                  <a:pt x="14589" y="2533"/>
                </a:lnTo>
                <a:lnTo>
                  <a:pt x="14394" y="2363"/>
                </a:lnTo>
                <a:lnTo>
                  <a:pt x="14175" y="2192"/>
                </a:lnTo>
                <a:lnTo>
                  <a:pt x="13956" y="2070"/>
                </a:lnTo>
                <a:lnTo>
                  <a:pt x="13712" y="1949"/>
                </a:lnTo>
                <a:lnTo>
                  <a:pt x="13469" y="1851"/>
                </a:lnTo>
                <a:lnTo>
                  <a:pt x="13201" y="1778"/>
                </a:lnTo>
                <a:lnTo>
                  <a:pt x="12933" y="1754"/>
                </a:lnTo>
                <a:lnTo>
                  <a:pt x="12641" y="1729"/>
                </a:lnTo>
                <a:lnTo>
                  <a:pt x="12641" y="1729"/>
                </a:lnTo>
                <a:lnTo>
                  <a:pt x="12300" y="1754"/>
                </a:lnTo>
                <a:lnTo>
                  <a:pt x="11959" y="1827"/>
                </a:lnTo>
                <a:lnTo>
                  <a:pt x="11618" y="1924"/>
                </a:lnTo>
                <a:lnTo>
                  <a:pt x="11326" y="2070"/>
                </a:lnTo>
                <a:lnTo>
                  <a:pt x="11326" y="2070"/>
                </a:lnTo>
                <a:lnTo>
                  <a:pt x="11155" y="1851"/>
                </a:lnTo>
                <a:lnTo>
                  <a:pt x="10985" y="1632"/>
                </a:lnTo>
                <a:lnTo>
                  <a:pt x="10814" y="1413"/>
                </a:lnTo>
                <a:lnTo>
                  <a:pt x="10619" y="1218"/>
                </a:lnTo>
                <a:lnTo>
                  <a:pt x="10425" y="1048"/>
                </a:lnTo>
                <a:lnTo>
                  <a:pt x="10205" y="877"/>
                </a:lnTo>
                <a:lnTo>
                  <a:pt x="9962" y="707"/>
                </a:lnTo>
                <a:lnTo>
                  <a:pt x="9718" y="560"/>
                </a:lnTo>
                <a:lnTo>
                  <a:pt x="9475" y="439"/>
                </a:lnTo>
                <a:lnTo>
                  <a:pt x="9231" y="317"/>
                </a:lnTo>
                <a:lnTo>
                  <a:pt x="8963" y="219"/>
                </a:lnTo>
                <a:lnTo>
                  <a:pt x="8695" y="146"/>
                </a:lnTo>
                <a:lnTo>
                  <a:pt x="8403" y="73"/>
                </a:lnTo>
                <a:lnTo>
                  <a:pt x="8135" y="25"/>
                </a:lnTo>
                <a:lnTo>
                  <a:pt x="7843" y="0"/>
                </a:lnTo>
                <a:lnTo>
                  <a:pt x="7551" y="0"/>
                </a:lnTo>
                <a:lnTo>
                  <a:pt x="7551" y="0"/>
                </a:lnTo>
                <a:lnTo>
                  <a:pt x="7088" y="25"/>
                </a:lnTo>
                <a:lnTo>
                  <a:pt x="6650" y="98"/>
                </a:lnTo>
                <a:lnTo>
                  <a:pt x="6211" y="195"/>
                </a:lnTo>
                <a:lnTo>
                  <a:pt x="5797" y="341"/>
                </a:lnTo>
                <a:lnTo>
                  <a:pt x="5407" y="536"/>
                </a:lnTo>
                <a:lnTo>
                  <a:pt x="5042" y="755"/>
                </a:lnTo>
                <a:lnTo>
                  <a:pt x="4701" y="1023"/>
                </a:lnTo>
                <a:lnTo>
                  <a:pt x="4385" y="1315"/>
                </a:lnTo>
                <a:lnTo>
                  <a:pt x="4092" y="1632"/>
                </a:lnTo>
                <a:lnTo>
                  <a:pt x="3824" y="1973"/>
                </a:lnTo>
                <a:lnTo>
                  <a:pt x="3605" y="2338"/>
                </a:lnTo>
                <a:lnTo>
                  <a:pt x="3410" y="2728"/>
                </a:lnTo>
                <a:lnTo>
                  <a:pt x="3264" y="3142"/>
                </a:lnTo>
                <a:lnTo>
                  <a:pt x="3142" y="3580"/>
                </a:lnTo>
                <a:lnTo>
                  <a:pt x="3094" y="4019"/>
                </a:lnTo>
                <a:lnTo>
                  <a:pt x="3069" y="4482"/>
                </a:lnTo>
                <a:lnTo>
                  <a:pt x="3069" y="4482"/>
                </a:lnTo>
                <a:lnTo>
                  <a:pt x="3069" y="4774"/>
                </a:lnTo>
                <a:lnTo>
                  <a:pt x="3021" y="4774"/>
                </a:lnTo>
                <a:lnTo>
                  <a:pt x="3021" y="4774"/>
                </a:lnTo>
                <a:lnTo>
                  <a:pt x="2704" y="4774"/>
                </a:lnTo>
                <a:lnTo>
                  <a:pt x="2412" y="4823"/>
                </a:lnTo>
                <a:lnTo>
                  <a:pt x="2120" y="4896"/>
                </a:lnTo>
                <a:lnTo>
                  <a:pt x="1827" y="5017"/>
                </a:lnTo>
                <a:lnTo>
                  <a:pt x="1584" y="5139"/>
                </a:lnTo>
                <a:lnTo>
                  <a:pt x="1316" y="5285"/>
                </a:lnTo>
                <a:lnTo>
                  <a:pt x="1097" y="5456"/>
                </a:lnTo>
                <a:lnTo>
                  <a:pt x="877" y="5651"/>
                </a:lnTo>
                <a:lnTo>
                  <a:pt x="683" y="5870"/>
                </a:lnTo>
                <a:lnTo>
                  <a:pt x="512" y="6113"/>
                </a:lnTo>
                <a:lnTo>
                  <a:pt x="366" y="6357"/>
                </a:lnTo>
                <a:lnTo>
                  <a:pt x="220" y="6625"/>
                </a:lnTo>
                <a:lnTo>
                  <a:pt x="122" y="6893"/>
                </a:lnTo>
                <a:lnTo>
                  <a:pt x="49" y="7185"/>
                </a:lnTo>
                <a:lnTo>
                  <a:pt x="1" y="7477"/>
                </a:lnTo>
                <a:lnTo>
                  <a:pt x="1" y="7794"/>
                </a:lnTo>
                <a:lnTo>
                  <a:pt x="1" y="7794"/>
                </a:lnTo>
                <a:lnTo>
                  <a:pt x="1" y="8110"/>
                </a:lnTo>
                <a:lnTo>
                  <a:pt x="49" y="8403"/>
                </a:lnTo>
                <a:lnTo>
                  <a:pt x="122" y="8695"/>
                </a:lnTo>
                <a:lnTo>
                  <a:pt x="220" y="8963"/>
                </a:lnTo>
                <a:lnTo>
                  <a:pt x="366" y="9231"/>
                </a:lnTo>
                <a:lnTo>
                  <a:pt x="512" y="9474"/>
                </a:lnTo>
                <a:lnTo>
                  <a:pt x="683" y="9718"/>
                </a:lnTo>
                <a:lnTo>
                  <a:pt x="877" y="9937"/>
                </a:lnTo>
                <a:lnTo>
                  <a:pt x="1097" y="10132"/>
                </a:lnTo>
                <a:lnTo>
                  <a:pt x="1316" y="10302"/>
                </a:lnTo>
                <a:lnTo>
                  <a:pt x="1584" y="10449"/>
                </a:lnTo>
                <a:lnTo>
                  <a:pt x="1827" y="10570"/>
                </a:lnTo>
                <a:lnTo>
                  <a:pt x="2120" y="10692"/>
                </a:lnTo>
                <a:lnTo>
                  <a:pt x="2412" y="10765"/>
                </a:lnTo>
                <a:lnTo>
                  <a:pt x="2704" y="10814"/>
                </a:lnTo>
                <a:lnTo>
                  <a:pt x="3021" y="10814"/>
                </a:lnTo>
                <a:lnTo>
                  <a:pt x="16124" y="10814"/>
                </a:lnTo>
                <a:lnTo>
                  <a:pt x="16124" y="10814"/>
                </a:lnTo>
                <a:lnTo>
                  <a:pt x="16440" y="10814"/>
                </a:lnTo>
                <a:lnTo>
                  <a:pt x="16732" y="10765"/>
                </a:lnTo>
                <a:lnTo>
                  <a:pt x="17025" y="10692"/>
                </a:lnTo>
                <a:lnTo>
                  <a:pt x="17317" y="10570"/>
                </a:lnTo>
                <a:lnTo>
                  <a:pt x="17561" y="10449"/>
                </a:lnTo>
                <a:lnTo>
                  <a:pt x="17828" y="10302"/>
                </a:lnTo>
                <a:lnTo>
                  <a:pt x="18048" y="10132"/>
                </a:lnTo>
                <a:lnTo>
                  <a:pt x="18267" y="9937"/>
                </a:lnTo>
                <a:lnTo>
                  <a:pt x="18462" y="9718"/>
                </a:lnTo>
                <a:lnTo>
                  <a:pt x="18632" y="9474"/>
                </a:lnTo>
                <a:lnTo>
                  <a:pt x="18778" y="9231"/>
                </a:lnTo>
                <a:lnTo>
                  <a:pt x="18924" y="8963"/>
                </a:lnTo>
                <a:lnTo>
                  <a:pt x="19022" y="8695"/>
                </a:lnTo>
                <a:lnTo>
                  <a:pt x="19095" y="8403"/>
                </a:lnTo>
                <a:lnTo>
                  <a:pt x="19144" y="8110"/>
                </a:lnTo>
                <a:lnTo>
                  <a:pt x="19144" y="7794"/>
                </a:lnTo>
                <a:lnTo>
                  <a:pt x="19144" y="7794"/>
                </a:lnTo>
                <a:lnTo>
                  <a:pt x="19144" y="7477"/>
                </a:lnTo>
                <a:lnTo>
                  <a:pt x="19095" y="7185"/>
                </a:lnTo>
                <a:lnTo>
                  <a:pt x="19022" y="6893"/>
                </a:lnTo>
                <a:lnTo>
                  <a:pt x="18924" y="6625"/>
                </a:lnTo>
                <a:lnTo>
                  <a:pt x="18778" y="6357"/>
                </a:lnTo>
                <a:lnTo>
                  <a:pt x="18632" y="6113"/>
                </a:lnTo>
                <a:lnTo>
                  <a:pt x="18462" y="5870"/>
                </a:lnTo>
                <a:lnTo>
                  <a:pt x="18267" y="5651"/>
                </a:lnTo>
                <a:lnTo>
                  <a:pt x="18048" y="5456"/>
                </a:lnTo>
                <a:lnTo>
                  <a:pt x="17828" y="5285"/>
                </a:lnTo>
                <a:lnTo>
                  <a:pt x="17561" y="5139"/>
                </a:lnTo>
                <a:lnTo>
                  <a:pt x="17317" y="5017"/>
                </a:lnTo>
                <a:lnTo>
                  <a:pt x="17025" y="4896"/>
                </a:lnTo>
                <a:lnTo>
                  <a:pt x="16732" y="4823"/>
                </a:lnTo>
                <a:lnTo>
                  <a:pt x="16440" y="4774"/>
                </a:lnTo>
                <a:lnTo>
                  <a:pt x="16124" y="4774"/>
                </a:lnTo>
                <a:lnTo>
                  <a:pt x="16124" y="4774"/>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81"/>
          <p:cNvSpPr/>
          <p:nvPr/>
        </p:nvSpPr>
        <p:spPr>
          <a:xfrm>
            <a:off x="3177366" y="3773703"/>
            <a:ext cx="340844" cy="340865"/>
          </a:xfrm>
          <a:custGeom>
            <a:rect b="b" l="l" r="r" t="t"/>
            <a:pathLst>
              <a:path extrusionOk="0" fill="none" h="16222" w="16221">
                <a:moveTo>
                  <a:pt x="0" y="8111"/>
                </a:moveTo>
                <a:lnTo>
                  <a:pt x="0" y="8111"/>
                </a:lnTo>
                <a:lnTo>
                  <a:pt x="0" y="7697"/>
                </a:lnTo>
                <a:lnTo>
                  <a:pt x="49" y="7283"/>
                </a:lnTo>
                <a:lnTo>
                  <a:pt x="98" y="6869"/>
                </a:lnTo>
                <a:lnTo>
                  <a:pt x="171" y="6479"/>
                </a:lnTo>
                <a:lnTo>
                  <a:pt x="244" y="6090"/>
                </a:lnTo>
                <a:lnTo>
                  <a:pt x="366" y="5700"/>
                </a:lnTo>
                <a:lnTo>
                  <a:pt x="487" y="5335"/>
                </a:lnTo>
                <a:lnTo>
                  <a:pt x="634" y="4945"/>
                </a:lnTo>
                <a:lnTo>
                  <a:pt x="804" y="4604"/>
                </a:lnTo>
                <a:lnTo>
                  <a:pt x="975" y="4239"/>
                </a:lnTo>
                <a:lnTo>
                  <a:pt x="1169" y="3898"/>
                </a:lnTo>
                <a:lnTo>
                  <a:pt x="1389" y="3581"/>
                </a:lnTo>
                <a:lnTo>
                  <a:pt x="1608" y="3264"/>
                </a:lnTo>
                <a:lnTo>
                  <a:pt x="1851" y="2948"/>
                </a:lnTo>
                <a:lnTo>
                  <a:pt x="2119" y="2656"/>
                </a:lnTo>
                <a:lnTo>
                  <a:pt x="2387" y="2388"/>
                </a:lnTo>
                <a:lnTo>
                  <a:pt x="2655" y="2120"/>
                </a:lnTo>
                <a:lnTo>
                  <a:pt x="2947" y="1852"/>
                </a:lnTo>
                <a:lnTo>
                  <a:pt x="3264" y="1608"/>
                </a:lnTo>
                <a:lnTo>
                  <a:pt x="3581" y="1389"/>
                </a:lnTo>
                <a:lnTo>
                  <a:pt x="3897" y="1170"/>
                </a:lnTo>
                <a:lnTo>
                  <a:pt x="4238" y="975"/>
                </a:lnTo>
                <a:lnTo>
                  <a:pt x="4603" y="805"/>
                </a:lnTo>
                <a:lnTo>
                  <a:pt x="4944" y="634"/>
                </a:lnTo>
                <a:lnTo>
                  <a:pt x="5334" y="488"/>
                </a:lnTo>
                <a:lnTo>
                  <a:pt x="5699" y="366"/>
                </a:lnTo>
                <a:lnTo>
                  <a:pt x="6089" y="244"/>
                </a:lnTo>
                <a:lnTo>
                  <a:pt x="6479" y="171"/>
                </a:lnTo>
                <a:lnTo>
                  <a:pt x="6868" y="98"/>
                </a:lnTo>
                <a:lnTo>
                  <a:pt x="7282" y="50"/>
                </a:lnTo>
                <a:lnTo>
                  <a:pt x="7696" y="1"/>
                </a:lnTo>
                <a:lnTo>
                  <a:pt x="8111" y="1"/>
                </a:lnTo>
                <a:lnTo>
                  <a:pt x="8111" y="1"/>
                </a:lnTo>
                <a:lnTo>
                  <a:pt x="8525" y="1"/>
                </a:lnTo>
                <a:lnTo>
                  <a:pt x="8939" y="50"/>
                </a:lnTo>
                <a:lnTo>
                  <a:pt x="9353" y="98"/>
                </a:lnTo>
                <a:lnTo>
                  <a:pt x="9742" y="171"/>
                </a:lnTo>
                <a:lnTo>
                  <a:pt x="10132" y="244"/>
                </a:lnTo>
                <a:lnTo>
                  <a:pt x="10522" y="366"/>
                </a:lnTo>
                <a:lnTo>
                  <a:pt x="10911" y="488"/>
                </a:lnTo>
                <a:lnTo>
                  <a:pt x="11277" y="634"/>
                </a:lnTo>
                <a:lnTo>
                  <a:pt x="11618" y="805"/>
                </a:lnTo>
                <a:lnTo>
                  <a:pt x="11983" y="975"/>
                </a:lnTo>
                <a:lnTo>
                  <a:pt x="12324" y="1170"/>
                </a:lnTo>
                <a:lnTo>
                  <a:pt x="12641" y="1389"/>
                </a:lnTo>
                <a:lnTo>
                  <a:pt x="12957" y="1608"/>
                </a:lnTo>
                <a:lnTo>
                  <a:pt x="13274" y="1852"/>
                </a:lnTo>
                <a:lnTo>
                  <a:pt x="13566" y="2120"/>
                </a:lnTo>
                <a:lnTo>
                  <a:pt x="13834" y="2388"/>
                </a:lnTo>
                <a:lnTo>
                  <a:pt x="14126" y="2656"/>
                </a:lnTo>
                <a:lnTo>
                  <a:pt x="14370" y="2948"/>
                </a:lnTo>
                <a:lnTo>
                  <a:pt x="14613" y="3264"/>
                </a:lnTo>
                <a:lnTo>
                  <a:pt x="14832" y="3581"/>
                </a:lnTo>
                <a:lnTo>
                  <a:pt x="15052" y="3898"/>
                </a:lnTo>
                <a:lnTo>
                  <a:pt x="15247" y="4239"/>
                </a:lnTo>
                <a:lnTo>
                  <a:pt x="15417" y="4604"/>
                </a:lnTo>
                <a:lnTo>
                  <a:pt x="15587" y="4945"/>
                </a:lnTo>
                <a:lnTo>
                  <a:pt x="15734" y="5335"/>
                </a:lnTo>
                <a:lnTo>
                  <a:pt x="15855" y="5700"/>
                </a:lnTo>
                <a:lnTo>
                  <a:pt x="15977" y="6090"/>
                </a:lnTo>
                <a:lnTo>
                  <a:pt x="16050" y="6479"/>
                </a:lnTo>
                <a:lnTo>
                  <a:pt x="16123" y="6869"/>
                </a:lnTo>
                <a:lnTo>
                  <a:pt x="16172" y="7283"/>
                </a:lnTo>
                <a:lnTo>
                  <a:pt x="16221" y="7697"/>
                </a:lnTo>
                <a:lnTo>
                  <a:pt x="16221" y="8111"/>
                </a:lnTo>
                <a:lnTo>
                  <a:pt x="16221" y="8111"/>
                </a:lnTo>
                <a:lnTo>
                  <a:pt x="16221" y="8525"/>
                </a:lnTo>
                <a:lnTo>
                  <a:pt x="16172" y="8939"/>
                </a:lnTo>
                <a:lnTo>
                  <a:pt x="16123" y="9353"/>
                </a:lnTo>
                <a:lnTo>
                  <a:pt x="16050" y="9743"/>
                </a:lnTo>
                <a:lnTo>
                  <a:pt x="15977" y="10133"/>
                </a:lnTo>
                <a:lnTo>
                  <a:pt x="15855" y="10522"/>
                </a:lnTo>
                <a:lnTo>
                  <a:pt x="15734" y="10888"/>
                </a:lnTo>
                <a:lnTo>
                  <a:pt x="15587" y="11277"/>
                </a:lnTo>
                <a:lnTo>
                  <a:pt x="15417" y="11618"/>
                </a:lnTo>
                <a:lnTo>
                  <a:pt x="15247" y="11984"/>
                </a:lnTo>
                <a:lnTo>
                  <a:pt x="15052" y="12324"/>
                </a:lnTo>
                <a:lnTo>
                  <a:pt x="14832" y="12641"/>
                </a:lnTo>
                <a:lnTo>
                  <a:pt x="14613" y="12958"/>
                </a:lnTo>
                <a:lnTo>
                  <a:pt x="14370" y="13274"/>
                </a:lnTo>
                <a:lnTo>
                  <a:pt x="14126" y="13567"/>
                </a:lnTo>
                <a:lnTo>
                  <a:pt x="13834" y="13835"/>
                </a:lnTo>
                <a:lnTo>
                  <a:pt x="13566" y="14102"/>
                </a:lnTo>
                <a:lnTo>
                  <a:pt x="13274" y="14370"/>
                </a:lnTo>
                <a:lnTo>
                  <a:pt x="12957" y="14614"/>
                </a:lnTo>
                <a:lnTo>
                  <a:pt x="12641" y="14833"/>
                </a:lnTo>
                <a:lnTo>
                  <a:pt x="12324" y="15052"/>
                </a:lnTo>
                <a:lnTo>
                  <a:pt x="11983" y="15247"/>
                </a:lnTo>
                <a:lnTo>
                  <a:pt x="11618" y="15418"/>
                </a:lnTo>
                <a:lnTo>
                  <a:pt x="11277" y="15588"/>
                </a:lnTo>
                <a:lnTo>
                  <a:pt x="10911" y="15734"/>
                </a:lnTo>
                <a:lnTo>
                  <a:pt x="10522" y="15856"/>
                </a:lnTo>
                <a:lnTo>
                  <a:pt x="10132" y="15978"/>
                </a:lnTo>
                <a:lnTo>
                  <a:pt x="9742" y="16051"/>
                </a:lnTo>
                <a:lnTo>
                  <a:pt x="9353" y="16124"/>
                </a:lnTo>
                <a:lnTo>
                  <a:pt x="8939" y="16173"/>
                </a:lnTo>
                <a:lnTo>
                  <a:pt x="8525" y="16221"/>
                </a:lnTo>
                <a:lnTo>
                  <a:pt x="8111" y="16221"/>
                </a:lnTo>
                <a:lnTo>
                  <a:pt x="8111" y="16221"/>
                </a:lnTo>
                <a:lnTo>
                  <a:pt x="7696" y="16221"/>
                </a:lnTo>
                <a:lnTo>
                  <a:pt x="7282" y="16173"/>
                </a:lnTo>
                <a:lnTo>
                  <a:pt x="6868" y="16124"/>
                </a:lnTo>
                <a:lnTo>
                  <a:pt x="6479" y="16051"/>
                </a:lnTo>
                <a:lnTo>
                  <a:pt x="6089" y="15978"/>
                </a:lnTo>
                <a:lnTo>
                  <a:pt x="5699" y="15856"/>
                </a:lnTo>
                <a:lnTo>
                  <a:pt x="5334" y="15734"/>
                </a:lnTo>
                <a:lnTo>
                  <a:pt x="4944" y="15588"/>
                </a:lnTo>
                <a:lnTo>
                  <a:pt x="4603" y="15418"/>
                </a:lnTo>
                <a:lnTo>
                  <a:pt x="4238" y="15247"/>
                </a:lnTo>
                <a:lnTo>
                  <a:pt x="3897" y="15052"/>
                </a:lnTo>
                <a:lnTo>
                  <a:pt x="3581" y="14833"/>
                </a:lnTo>
                <a:lnTo>
                  <a:pt x="3264" y="14614"/>
                </a:lnTo>
                <a:lnTo>
                  <a:pt x="2947" y="14370"/>
                </a:lnTo>
                <a:lnTo>
                  <a:pt x="2655" y="14102"/>
                </a:lnTo>
                <a:lnTo>
                  <a:pt x="2387" y="13835"/>
                </a:lnTo>
                <a:lnTo>
                  <a:pt x="2119" y="13567"/>
                </a:lnTo>
                <a:lnTo>
                  <a:pt x="1851" y="13274"/>
                </a:lnTo>
                <a:lnTo>
                  <a:pt x="1608" y="12958"/>
                </a:lnTo>
                <a:lnTo>
                  <a:pt x="1389" y="12641"/>
                </a:lnTo>
                <a:lnTo>
                  <a:pt x="1169" y="12324"/>
                </a:lnTo>
                <a:lnTo>
                  <a:pt x="975" y="11984"/>
                </a:lnTo>
                <a:lnTo>
                  <a:pt x="804" y="11618"/>
                </a:lnTo>
                <a:lnTo>
                  <a:pt x="634" y="11277"/>
                </a:lnTo>
                <a:lnTo>
                  <a:pt x="487" y="10888"/>
                </a:lnTo>
                <a:lnTo>
                  <a:pt x="366" y="10522"/>
                </a:lnTo>
                <a:lnTo>
                  <a:pt x="244" y="10133"/>
                </a:lnTo>
                <a:lnTo>
                  <a:pt x="171" y="9743"/>
                </a:lnTo>
                <a:lnTo>
                  <a:pt x="98" y="9353"/>
                </a:lnTo>
                <a:lnTo>
                  <a:pt x="49" y="8939"/>
                </a:lnTo>
                <a:lnTo>
                  <a:pt x="0" y="8525"/>
                </a:lnTo>
                <a:lnTo>
                  <a:pt x="0" y="8111"/>
                </a:lnTo>
                <a:lnTo>
                  <a:pt x="0" y="8111"/>
                </a:lnTo>
                <a:close/>
                <a:moveTo>
                  <a:pt x="7234" y="11180"/>
                </a:moveTo>
                <a:lnTo>
                  <a:pt x="7234" y="11180"/>
                </a:lnTo>
                <a:lnTo>
                  <a:pt x="7282" y="11180"/>
                </a:lnTo>
                <a:lnTo>
                  <a:pt x="7282" y="11180"/>
                </a:lnTo>
                <a:lnTo>
                  <a:pt x="7453" y="11155"/>
                </a:lnTo>
                <a:lnTo>
                  <a:pt x="7623" y="11082"/>
                </a:lnTo>
                <a:lnTo>
                  <a:pt x="7794" y="10985"/>
                </a:lnTo>
                <a:lnTo>
                  <a:pt x="7916" y="10863"/>
                </a:lnTo>
                <a:lnTo>
                  <a:pt x="12007" y="6747"/>
                </a:lnTo>
                <a:lnTo>
                  <a:pt x="12007" y="6747"/>
                </a:lnTo>
                <a:lnTo>
                  <a:pt x="12105" y="6625"/>
                </a:lnTo>
                <a:lnTo>
                  <a:pt x="12153" y="6504"/>
                </a:lnTo>
                <a:lnTo>
                  <a:pt x="12202" y="6358"/>
                </a:lnTo>
                <a:lnTo>
                  <a:pt x="12202" y="6211"/>
                </a:lnTo>
                <a:lnTo>
                  <a:pt x="12202" y="6211"/>
                </a:lnTo>
                <a:lnTo>
                  <a:pt x="12178" y="6017"/>
                </a:lnTo>
                <a:lnTo>
                  <a:pt x="12129" y="5822"/>
                </a:lnTo>
                <a:lnTo>
                  <a:pt x="12032" y="5676"/>
                </a:lnTo>
                <a:lnTo>
                  <a:pt x="11886" y="5529"/>
                </a:lnTo>
                <a:lnTo>
                  <a:pt x="11886" y="5529"/>
                </a:lnTo>
                <a:lnTo>
                  <a:pt x="11764" y="5432"/>
                </a:lnTo>
                <a:lnTo>
                  <a:pt x="11618" y="5383"/>
                </a:lnTo>
                <a:lnTo>
                  <a:pt x="11472" y="5335"/>
                </a:lnTo>
                <a:lnTo>
                  <a:pt x="11325" y="5335"/>
                </a:lnTo>
                <a:lnTo>
                  <a:pt x="11325" y="5335"/>
                </a:lnTo>
                <a:lnTo>
                  <a:pt x="11131" y="5359"/>
                </a:lnTo>
                <a:lnTo>
                  <a:pt x="10960" y="5408"/>
                </a:lnTo>
                <a:lnTo>
                  <a:pt x="10790" y="5505"/>
                </a:lnTo>
                <a:lnTo>
                  <a:pt x="10643" y="5651"/>
                </a:lnTo>
                <a:lnTo>
                  <a:pt x="7161" y="8988"/>
                </a:lnTo>
                <a:lnTo>
                  <a:pt x="5797" y="7648"/>
                </a:lnTo>
                <a:lnTo>
                  <a:pt x="5797" y="7648"/>
                </a:lnTo>
                <a:lnTo>
                  <a:pt x="5675" y="7527"/>
                </a:lnTo>
                <a:lnTo>
                  <a:pt x="5505" y="7454"/>
                </a:lnTo>
                <a:lnTo>
                  <a:pt x="5358" y="7405"/>
                </a:lnTo>
                <a:lnTo>
                  <a:pt x="5188" y="7380"/>
                </a:lnTo>
                <a:lnTo>
                  <a:pt x="5188" y="7380"/>
                </a:lnTo>
                <a:lnTo>
                  <a:pt x="5017" y="7405"/>
                </a:lnTo>
                <a:lnTo>
                  <a:pt x="4847" y="7454"/>
                </a:lnTo>
                <a:lnTo>
                  <a:pt x="4701" y="7527"/>
                </a:lnTo>
                <a:lnTo>
                  <a:pt x="4555" y="7648"/>
                </a:lnTo>
                <a:lnTo>
                  <a:pt x="4555" y="7648"/>
                </a:lnTo>
                <a:lnTo>
                  <a:pt x="4457" y="7770"/>
                </a:lnTo>
                <a:lnTo>
                  <a:pt x="4360" y="7916"/>
                </a:lnTo>
                <a:lnTo>
                  <a:pt x="4311" y="8087"/>
                </a:lnTo>
                <a:lnTo>
                  <a:pt x="4311" y="8257"/>
                </a:lnTo>
                <a:lnTo>
                  <a:pt x="4311" y="8257"/>
                </a:lnTo>
                <a:lnTo>
                  <a:pt x="4311" y="8428"/>
                </a:lnTo>
                <a:lnTo>
                  <a:pt x="4360" y="8598"/>
                </a:lnTo>
                <a:lnTo>
                  <a:pt x="4457" y="8744"/>
                </a:lnTo>
                <a:lnTo>
                  <a:pt x="4555" y="8890"/>
                </a:lnTo>
                <a:lnTo>
                  <a:pt x="6601" y="10936"/>
                </a:lnTo>
                <a:lnTo>
                  <a:pt x="6601" y="10936"/>
                </a:lnTo>
                <a:lnTo>
                  <a:pt x="6747" y="11034"/>
                </a:lnTo>
                <a:lnTo>
                  <a:pt x="6893" y="11131"/>
                </a:lnTo>
                <a:lnTo>
                  <a:pt x="7063" y="11180"/>
                </a:lnTo>
                <a:lnTo>
                  <a:pt x="7234" y="11180"/>
                </a:lnTo>
                <a:lnTo>
                  <a:pt x="7234" y="11180"/>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81"/>
          <p:cNvSpPr/>
          <p:nvPr/>
        </p:nvSpPr>
        <p:spPr>
          <a:xfrm>
            <a:off x="2612361" y="3795199"/>
            <a:ext cx="340844" cy="297873"/>
          </a:xfrm>
          <a:custGeom>
            <a:rect b="b" l="l" r="r" t="t"/>
            <a:pathLst>
              <a:path extrusionOk="0" fill="none" h="14176" w="16221">
                <a:moveTo>
                  <a:pt x="16075" y="12665"/>
                </a:moveTo>
                <a:lnTo>
                  <a:pt x="8987" y="488"/>
                </a:lnTo>
                <a:lnTo>
                  <a:pt x="8987" y="488"/>
                </a:lnTo>
                <a:lnTo>
                  <a:pt x="8914" y="390"/>
                </a:lnTo>
                <a:lnTo>
                  <a:pt x="8817" y="293"/>
                </a:lnTo>
                <a:lnTo>
                  <a:pt x="8720" y="196"/>
                </a:lnTo>
                <a:lnTo>
                  <a:pt x="8622" y="123"/>
                </a:lnTo>
                <a:lnTo>
                  <a:pt x="8500" y="74"/>
                </a:lnTo>
                <a:lnTo>
                  <a:pt x="8379" y="25"/>
                </a:lnTo>
                <a:lnTo>
                  <a:pt x="8232" y="1"/>
                </a:lnTo>
                <a:lnTo>
                  <a:pt x="8111" y="1"/>
                </a:lnTo>
                <a:lnTo>
                  <a:pt x="8111" y="1"/>
                </a:lnTo>
                <a:lnTo>
                  <a:pt x="7965" y="1"/>
                </a:lnTo>
                <a:lnTo>
                  <a:pt x="7843" y="25"/>
                </a:lnTo>
                <a:lnTo>
                  <a:pt x="7721" y="74"/>
                </a:lnTo>
                <a:lnTo>
                  <a:pt x="7599" y="123"/>
                </a:lnTo>
                <a:lnTo>
                  <a:pt x="7502" y="196"/>
                </a:lnTo>
                <a:lnTo>
                  <a:pt x="7404" y="293"/>
                </a:lnTo>
                <a:lnTo>
                  <a:pt x="7307" y="390"/>
                </a:lnTo>
                <a:lnTo>
                  <a:pt x="7234" y="488"/>
                </a:lnTo>
                <a:lnTo>
                  <a:pt x="147" y="12665"/>
                </a:lnTo>
                <a:lnTo>
                  <a:pt x="147" y="12665"/>
                </a:lnTo>
                <a:lnTo>
                  <a:pt x="74" y="12787"/>
                </a:lnTo>
                <a:lnTo>
                  <a:pt x="25" y="12909"/>
                </a:lnTo>
                <a:lnTo>
                  <a:pt x="0" y="13031"/>
                </a:lnTo>
                <a:lnTo>
                  <a:pt x="0" y="13177"/>
                </a:lnTo>
                <a:lnTo>
                  <a:pt x="0" y="13177"/>
                </a:lnTo>
                <a:lnTo>
                  <a:pt x="0" y="13299"/>
                </a:lnTo>
                <a:lnTo>
                  <a:pt x="25" y="13420"/>
                </a:lnTo>
                <a:lnTo>
                  <a:pt x="74" y="13567"/>
                </a:lnTo>
                <a:lnTo>
                  <a:pt x="147" y="13688"/>
                </a:lnTo>
                <a:lnTo>
                  <a:pt x="147" y="13688"/>
                </a:lnTo>
                <a:lnTo>
                  <a:pt x="220" y="13786"/>
                </a:lnTo>
                <a:lnTo>
                  <a:pt x="293" y="13883"/>
                </a:lnTo>
                <a:lnTo>
                  <a:pt x="390" y="13981"/>
                </a:lnTo>
                <a:lnTo>
                  <a:pt x="512" y="14054"/>
                </a:lnTo>
                <a:lnTo>
                  <a:pt x="634" y="14102"/>
                </a:lnTo>
                <a:lnTo>
                  <a:pt x="755" y="14151"/>
                </a:lnTo>
                <a:lnTo>
                  <a:pt x="877" y="14175"/>
                </a:lnTo>
                <a:lnTo>
                  <a:pt x="1023" y="14175"/>
                </a:lnTo>
                <a:lnTo>
                  <a:pt x="15198" y="14175"/>
                </a:lnTo>
                <a:lnTo>
                  <a:pt x="15198" y="14175"/>
                </a:lnTo>
                <a:lnTo>
                  <a:pt x="15344" y="14175"/>
                </a:lnTo>
                <a:lnTo>
                  <a:pt x="15466" y="14151"/>
                </a:lnTo>
                <a:lnTo>
                  <a:pt x="15588" y="14102"/>
                </a:lnTo>
                <a:lnTo>
                  <a:pt x="15709" y="14054"/>
                </a:lnTo>
                <a:lnTo>
                  <a:pt x="15831" y="13981"/>
                </a:lnTo>
                <a:lnTo>
                  <a:pt x="15929" y="13883"/>
                </a:lnTo>
                <a:lnTo>
                  <a:pt x="16002" y="13786"/>
                </a:lnTo>
                <a:lnTo>
                  <a:pt x="16075" y="13688"/>
                </a:lnTo>
                <a:lnTo>
                  <a:pt x="16075" y="13688"/>
                </a:lnTo>
                <a:lnTo>
                  <a:pt x="16148" y="13567"/>
                </a:lnTo>
                <a:lnTo>
                  <a:pt x="16197" y="13420"/>
                </a:lnTo>
                <a:lnTo>
                  <a:pt x="16221" y="13299"/>
                </a:lnTo>
                <a:lnTo>
                  <a:pt x="16221" y="13177"/>
                </a:lnTo>
                <a:lnTo>
                  <a:pt x="16221" y="13177"/>
                </a:lnTo>
                <a:lnTo>
                  <a:pt x="16221" y="13031"/>
                </a:lnTo>
                <a:lnTo>
                  <a:pt x="16197" y="12909"/>
                </a:lnTo>
                <a:lnTo>
                  <a:pt x="16148" y="12787"/>
                </a:lnTo>
                <a:lnTo>
                  <a:pt x="16075" y="12665"/>
                </a:lnTo>
                <a:lnTo>
                  <a:pt x="16075" y="12665"/>
                </a:lnTo>
                <a:close/>
                <a:moveTo>
                  <a:pt x="8111" y="12349"/>
                </a:moveTo>
                <a:lnTo>
                  <a:pt x="8111" y="12349"/>
                </a:lnTo>
                <a:lnTo>
                  <a:pt x="7916" y="12324"/>
                </a:lnTo>
                <a:lnTo>
                  <a:pt x="7721" y="12276"/>
                </a:lnTo>
                <a:lnTo>
                  <a:pt x="7575" y="12178"/>
                </a:lnTo>
                <a:lnTo>
                  <a:pt x="7429" y="12057"/>
                </a:lnTo>
                <a:lnTo>
                  <a:pt x="7307" y="11910"/>
                </a:lnTo>
                <a:lnTo>
                  <a:pt x="7210" y="11764"/>
                </a:lnTo>
                <a:lnTo>
                  <a:pt x="7161" y="11569"/>
                </a:lnTo>
                <a:lnTo>
                  <a:pt x="7136" y="11375"/>
                </a:lnTo>
                <a:lnTo>
                  <a:pt x="7136" y="11375"/>
                </a:lnTo>
                <a:lnTo>
                  <a:pt x="7161" y="11180"/>
                </a:lnTo>
                <a:lnTo>
                  <a:pt x="7210" y="11009"/>
                </a:lnTo>
                <a:lnTo>
                  <a:pt x="7307" y="10839"/>
                </a:lnTo>
                <a:lnTo>
                  <a:pt x="7429" y="10693"/>
                </a:lnTo>
                <a:lnTo>
                  <a:pt x="7575" y="10571"/>
                </a:lnTo>
                <a:lnTo>
                  <a:pt x="7721" y="10473"/>
                </a:lnTo>
                <a:lnTo>
                  <a:pt x="7916" y="10425"/>
                </a:lnTo>
                <a:lnTo>
                  <a:pt x="8111" y="10400"/>
                </a:lnTo>
                <a:lnTo>
                  <a:pt x="8111" y="10400"/>
                </a:lnTo>
                <a:lnTo>
                  <a:pt x="8306" y="10425"/>
                </a:lnTo>
                <a:lnTo>
                  <a:pt x="8476" y="10473"/>
                </a:lnTo>
                <a:lnTo>
                  <a:pt x="8646" y="10571"/>
                </a:lnTo>
                <a:lnTo>
                  <a:pt x="8793" y="10693"/>
                </a:lnTo>
                <a:lnTo>
                  <a:pt x="8914" y="10839"/>
                </a:lnTo>
                <a:lnTo>
                  <a:pt x="9012" y="11009"/>
                </a:lnTo>
                <a:lnTo>
                  <a:pt x="9061" y="11180"/>
                </a:lnTo>
                <a:lnTo>
                  <a:pt x="9085" y="11375"/>
                </a:lnTo>
                <a:lnTo>
                  <a:pt x="9085" y="11375"/>
                </a:lnTo>
                <a:lnTo>
                  <a:pt x="9061" y="11569"/>
                </a:lnTo>
                <a:lnTo>
                  <a:pt x="9012" y="11764"/>
                </a:lnTo>
                <a:lnTo>
                  <a:pt x="8914" y="11910"/>
                </a:lnTo>
                <a:lnTo>
                  <a:pt x="8793" y="12057"/>
                </a:lnTo>
                <a:lnTo>
                  <a:pt x="8646" y="12178"/>
                </a:lnTo>
                <a:lnTo>
                  <a:pt x="8476" y="12276"/>
                </a:lnTo>
                <a:lnTo>
                  <a:pt x="8306" y="12324"/>
                </a:lnTo>
                <a:lnTo>
                  <a:pt x="8111" y="12349"/>
                </a:lnTo>
                <a:lnTo>
                  <a:pt x="8111" y="12349"/>
                </a:lnTo>
                <a:close/>
                <a:moveTo>
                  <a:pt x="9231" y="5091"/>
                </a:moveTo>
                <a:lnTo>
                  <a:pt x="8939" y="8915"/>
                </a:lnTo>
                <a:lnTo>
                  <a:pt x="8939" y="8915"/>
                </a:lnTo>
                <a:lnTo>
                  <a:pt x="8914" y="9061"/>
                </a:lnTo>
                <a:lnTo>
                  <a:pt x="8866" y="9207"/>
                </a:lnTo>
                <a:lnTo>
                  <a:pt x="8793" y="9304"/>
                </a:lnTo>
                <a:lnTo>
                  <a:pt x="8695" y="9426"/>
                </a:lnTo>
                <a:lnTo>
                  <a:pt x="8573" y="9499"/>
                </a:lnTo>
                <a:lnTo>
                  <a:pt x="8452" y="9572"/>
                </a:lnTo>
                <a:lnTo>
                  <a:pt x="8330" y="9621"/>
                </a:lnTo>
                <a:lnTo>
                  <a:pt x="8184" y="9621"/>
                </a:lnTo>
                <a:lnTo>
                  <a:pt x="8038" y="9621"/>
                </a:lnTo>
                <a:lnTo>
                  <a:pt x="8038" y="9621"/>
                </a:lnTo>
                <a:lnTo>
                  <a:pt x="7891" y="9621"/>
                </a:lnTo>
                <a:lnTo>
                  <a:pt x="7770" y="9572"/>
                </a:lnTo>
                <a:lnTo>
                  <a:pt x="7648" y="9499"/>
                </a:lnTo>
                <a:lnTo>
                  <a:pt x="7526" y="9426"/>
                </a:lnTo>
                <a:lnTo>
                  <a:pt x="7429" y="9304"/>
                </a:lnTo>
                <a:lnTo>
                  <a:pt x="7356" y="9207"/>
                </a:lnTo>
                <a:lnTo>
                  <a:pt x="7307" y="9061"/>
                </a:lnTo>
                <a:lnTo>
                  <a:pt x="7283" y="8915"/>
                </a:lnTo>
                <a:lnTo>
                  <a:pt x="6990" y="5091"/>
                </a:lnTo>
                <a:lnTo>
                  <a:pt x="6990" y="5091"/>
                </a:lnTo>
                <a:lnTo>
                  <a:pt x="7015" y="4945"/>
                </a:lnTo>
                <a:lnTo>
                  <a:pt x="7039" y="4823"/>
                </a:lnTo>
                <a:lnTo>
                  <a:pt x="7088" y="4701"/>
                </a:lnTo>
                <a:lnTo>
                  <a:pt x="7161" y="4604"/>
                </a:lnTo>
                <a:lnTo>
                  <a:pt x="7258" y="4506"/>
                </a:lnTo>
                <a:lnTo>
                  <a:pt x="7380" y="4433"/>
                </a:lnTo>
                <a:lnTo>
                  <a:pt x="7526" y="4409"/>
                </a:lnTo>
                <a:lnTo>
                  <a:pt x="7648" y="4385"/>
                </a:lnTo>
                <a:lnTo>
                  <a:pt x="8573" y="4385"/>
                </a:lnTo>
                <a:lnTo>
                  <a:pt x="8573" y="4385"/>
                </a:lnTo>
                <a:lnTo>
                  <a:pt x="8695" y="4409"/>
                </a:lnTo>
                <a:lnTo>
                  <a:pt x="8841" y="4433"/>
                </a:lnTo>
                <a:lnTo>
                  <a:pt x="8963" y="4506"/>
                </a:lnTo>
                <a:lnTo>
                  <a:pt x="9061" y="4604"/>
                </a:lnTo>
                <a:lnTo>
                  <a:pt x="9134" y="4701"/>
                </a:lnTo>
                <a:lnTo>
                  <a:pt x="9182" y="4823"/>
                </a:lnTo>
                <a:lnTo>
                  <a:pt x="9207" y="4945"/>
                </a:lnTo>
                <a:lnTo>
                  <a:pt x="9231" y="5091"/>
                </a:lnTo>
                <a:lnTo>
                  <a:pt x="9231" y="5091"/>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81"/>
          <p:cNvSpPr/>
          <p:nvPr/>
        </p:nvSpPr>
        <p:spPr>
          <a:xfrm>
            <a:off x="3740838" y="3772169"/>
            <a:ext cx="343912" cy="343933"/>
          </a:xfrm>
          <a:custGeom>
            <a:rect b="b" l="l" r="r" t="t"/>
            <a:pathLst>
              <a:path extrusionOk="0" fill="none" h="16368" w="16367">
                <a:moveTo>
                  <a:pt x="16074" y="4385"/>
                </a:moveTo>
                <a:lnTo>
                  <a:pt x="11983" y="293"/>
                </a:lnTo>
                <a:lnTo>
                  <a:pt x="11983" y="293"/>
                </a:lnTo>
                <a:lnTo>
                  <a:pt x="11812" y="171"/>
                </a:lnTo>
                <a:lnTo>
                  <a:pt x="11642" y="74"/>
                </a:lnTo>
                <a:lnTo>
                  <a:pt x="11447" y="25"/>
                </a:lnTo>
                <a:lnTo>
                  <a:pt x="11252" y="1"/>
                </a:lnTo>
                <a:lnTo>
                  <a:pt x="5115" y="1"/>
                </a:lnTo>
                <a:lnTo>
                  <a:pt x="5115" y="1"/>
                </a:lnTo>
                <a:lnTo>
                  <a:pt x="4920" y="25"/>
                </a:lnTo>
                <a:lnTo>
                  <a:pt x="4725" y="74"/>
                </a:lnTo>
                <a:lnTo>
                  <a:pt x="4554" y="171"/>
                </a:lnTo>
                <a:lnTo>
                  <a:pt x="4384" y="293"/>
                </a:lnTo>
                <a:lnTo>
                  <a:pt x="292" y="4385"/>
                </a:lnTo>
                <a:lnTo>
                  <a:pt x="292" y="4385"/>
                </a:lnTo>
                <a:lnTo>
                  <a:pt x="171" y="4555"/>
                </a:lnTo>
                <a:lnTo>
                  <a:pt x="73" y="4726"/>
                </a:lnTo>
                <a:lnTo>
                  <a:pt x="24" y="4921"/>
                </a:lnTo>
                <a:lnTo>
                  <a:pt x="0" y="5115"/>
                </a:lnTo>
                <a:lnTo>
                  <a:pt x="0" y="11253"/>
                </a:lnTo>
                <a:lnTo>
                  <a:pt x="0" y="11253"/>
                </a:lnTo>
                <a:lnTo>
                  <a:pt x="24" y="11448"/>
                </a:lnTo>
                <a:lnTo>
                  <a:pt x="73" y="11642"/>
                </a:lnTo>
                <a:lnTo>
                  <a:pt x="171" y="11813"/>
                </a:lnTo>
                <a:lnTo>
                  <a:pt x="292" y="11983"/>
                </a:lnTo>
                <a:lnTo>
                  <a:pt x="4384" y="16075"/>
                </a:lnTo>
                <a:lnTo>
                  <a:pt x="4384" y="16075"/>
                </a:lnTo>
                <a:lnTo>
                  <a:pt x="4554" y="16197"/>
                </a:lnTo>
                <a:lnTo>
                  <a:pt x="4725" y="16294"/>
                </a:lnTo>
                <a:lnTo>
                  <a:pt x="4920" y="16343"/>
                </a:lnTo>
                <a:lnTo>
                  <a:pt x="5115" y="16367"/>
                </a:lnTo>
                <a:lnTo>
                  <a:pt x="11252" y="16367"/>
                </a:lnTo>
                <a:lnTo>
                  <a:pt x="11252" y="16367"/>
                </a:lnTo>
                <a:lnTo>
                  <a:pt x="11447" y="16343"/>
                </a:lnTo>
                <a:lnTo>
                  <a:pt x="11642" y="16294"/>
                </a:lnTo>
                <a:lnTo>
                  <a:pt x="11812" y="16197"/>
                </a:lnTo>
                <a:lnTo>
                  <a:pt x="11983" y="16075"/>
                </a:lnTo>
                <a:lnTo>
                  <a:pt x="16074" y="11983"/>
                </a:lnTo>
                <a:lnTo>
                  <a:pt x="16074" y="11983"/>
                </a:lnTo>
                <a:lnTo>
                  <a:pt x="16196" y="11813"/>
                </a:lnTo>
                <a:lnTo>
                  <a:pt x="16294" y="11642"/>
                </a:lnTo>
                <a:lnTo>
                  <a:pt x="16342" y="11448"/>
                </a:lnTo>
                <a:lnTo>
                  <a:pt x="16367" y="11253"/>
                </a:lnTo>
                <a:lnTo>
                  <a:pt x="16367" y="5115"/>
                </a:lnTo>
                <a:lnTo>
                  <a:pt x="16367" y="5115"/>
                </a:lnTo>
                <a:lnTo>
                  <a:pt x="16342" y="4921"/>
                </a:lnTo>
                <a:lnTo>
                  <a:pt x="16294" y="4726"/>
                </a:lnTo>
                <a:lnTo>
                  <a:pt x="16196" y="4555"/>
                </a:lnTo>
                <a:lnTo>
                  <a:pt x="16074" y="4385"/>
                </a:lnTo>
                <a:lnTo>
                  <a:pt x="16074" y="4385"/>
                </a:lnTo>
                <a:close/>
                <a:moveTo>
                  <a:pt x="9864" y="8452"/>
                </a:moveTo>
                <a:lnTo>
                  <a:pt x="11203" y="9792"/>
                </a:lnTo>
                <a:lnTo>
                  <a:pt x="11203" y="9792"/>
                </a:lnTo>
                <a:lnTo>
                  <a:pt x="11252" y="9840"/>
                </a:lnTo>
                <a:lnTo>
                  <a:pt x="11276" y="9913"/>
                </a:lnTo>
                <a:lnTo>
                  <a:pt x="11301" y="10059"/>
                </a:lnTo>
                <a:lnTo>
                  <a:pt x="11276" y="10206"/>
                </a:lnTo>
                <a:lnTo>
                  <a:pt x="11252" y="10279"/>
                </a:lnTo>
                <a:lnTo>
                  <a:pt x="11203" y="10327"/>
                </a:lnTo>
                <a:lnTo>
                  <a:pt x="10327" y="11204"/>
                </a:lnTo>
                <a:lnTo>
                  <a:pt x="10327" y="11204"/>
                </a:lnTo>
                <a:lnTo>
                  <a:pt x="10278" y="11253"/>
                </a:lnTo>
                <a:lnTo>
                  <a:pt x="10205" y="11277"/>
                </a:lnTo>
                <a:lnTo>
                  <a:pt x="10059" y="11302"/>
                </a:lnTo>
                <a:lnTo>
                  <a:pt x="9913" y="11277"/>
                </a:lnTo>
                <a:lnTo>
                  <a:pt x="9840" y="11253"/>
                </a:lnTo>
                <a:lnTo>
                  <a:pt x="9791" y="11204"/>
                </a:lnTo>
                <a:lnTo>
                  <a:pt x="8451" y="9865"/>
                </a:lnTo>
                <a:lnTo>
                  <a:pt x="8451" y="9865"/>
                </a:lnTo>
                <a:lnTo>
                  <a:pt x="8403" y="9816"/>
                </a:lnTo>
                <a:lnTo>
                  <a:pt x="8330" y="9792"/>
                </a:lnTo>
                <a:lnTo>
                  <a:pt x="8183" y="9767"/>
                </a:lnTo>
                <a:lnTo>
                  <a:pt x="8037" y="9792"/>
                </a:lnTo>
                <a:lnTo>
                  <a:pt x="7964" y="9816"/>
                </a:lnTo>
                <a:lnTo>
                  <a:pt x="7915" y="9865"/>
                </a:lnTo>
                <a:lnTo>
                  <a:pt x="6576" y="11204"/>
                </a:lnTo>
                <a:lnTo>
                  <a:pt x="6576" y="11204"/>
                </a:lnTo>
                <a:lnTo>
                  <a:pt x="6527" y="11253"/>
                </a:lnTo>
                <a:lnTo>
                  <a:pt x="6454" y="11277"/>
                </a:lnTo>
                <a:lnTo>
                  <a:pt x="6308" y="11302"/>
                </a:lnTo>
                <a:lnTo>
                  <a:pt x="6162" y="11277"/>
                </a:lnTo>
                <a:lnTo>
                  <a:pt x="6089" y="11253"/>
                </a:lnTo>
                <a:lnTo>
                  <a:pt x="6040" y="11204"/>
                </a:lnTo>
                <a:lnTo>
                  <a:pt x="5163" y="10327"/>
                </a:lnTo>
                <a:lnTo>
                  <a:pt x="5163" y="10327"/>
                </a:lnTo>
                <a:lnTo>
                  <a:pt x="5115" y="10279"/>
                </a:lnTo>
                <a:lnTo>
                  <a:pt x="5090" y="10206"/>
                </a:lnTo>
                <a:lnTo>
                  <a:pt x="5066" y="10059"/>
                </a:lnTo>
                <a:lnTo>
                  <a:pt x="5090" y="9913"/>
                </a:lnTo>
                <a:lnTo>
                  <a:pt x="5115" y="9840"/>
                </a:lnTo>
                <a:lnTo>
                  <a:pt x="5163" y="9792"/>
                </a:lnTo>
                <a:lnTo>
                  <a:pt x="6503" y="8452"/>
                </a:lnTo>
                <a:lnTo>
                  <a:pt x="6503" y="8452"/>
                </a:lnTo>
                <a:lnTo>
                  <a:pt x="6552" y="8403"/>
                </a:lnTo>
                <a:lnTo>
                  <a:pt x="6576" y="8330"/>
                </a:lnTo>
                <a:lnTo>
                  <a:pt x="6600" y="8184"/>
                </a:lnTo>
                <a:lnTo>
                  <a:pt x="6576" y="8038"/>
                </a:lnTo>
                <a:lnTo>
                  <a:pt x="6552" y="7965"/>
                </a:lnTo>
                <a:lnTo>
                  <a:pt x="6503" y="7916"/>
                </a:lnTo>
                <a:lnTo>
                  <a:pt x="5163" y="6577"/>
                </a:lnTo>
                <a:lnTo>
                  <a:pt x="5163" y="6577"/>
                </a:lnTo>
                <a:lnTo>
                  <a:pt x="5115" y="6528"/>
                </a:lnTo>
                <a:lnTo>
                  <a:pt x="5090" y="6455"/>
                </a:lnTo>
                <a:lnTo>
                  <a:pt x="5066" y="6309"/>
                </a:lnTo>
                <a:lnTo>
                  <a:pt x="5090" y="6163"/>
                </a:lnTo>
                <a:lnTo>
                  <a:pt x="5115" y="6090"/>
                </a:lnTo>
                <a:lnTo>
                  <a:pt x="5163" y="6041"/>
                </a:lnTo>
                <a:lnTo>
                  <a:pt x="6040" y="5164"/>
                </a:lnTo>
                <a:lnTo>
                  <a:pt x="6040" y="5164"/>
                </a:lnTo>
                <a:lnTo>
                  <a:pt x="6089" y="5115"/>
                </a:lnTo>
                <a:lnTo>
                  <a:pt x="6162" y="5091"/>
                </a:lnTo>
                <a:lnTo>
                  <a:pt x="6308" y="5067"/>
                </a:lnTo>
                <a:lnTo>
                  <a:pt x="6454" y="5091"/>
                </a:lnTo>
                <a:lnTo>
                  <a:pt x="6527" y="5115"/>
                </a:lnTo>
                <a:lnTo>
                  <a:pt x="6576" y="5164"/>
                </a:lnTo>
                <a:lnTo>
                  <a:pt x="7915" y="6504"/>
                </a:lnTo>
                <a:lnTo>
                  <a:pt x="7915" y="6504"/>
                </a:lnTo>
                <a:lnTo>
                  <a:pt x="7964" y="6552"/>
                </a:lnTo>
                <a:lnTo>
                  <a:pt x="8037" y="6577"/>
                </a:lnTo>
                <a:lnTo>
                  <a:pt x="8183" y="6601"/>
                </a:lnTo>
                <a:lnTo>
                  <a:pt x="8330" y="6577"/>
                </a:lnTo>
                <a:lnTo>
                  <a:pt x="8403" y="6552"/>
                </a:lnTo>
                <a:lnTo>
                  <a:pt x="8451" y="6504"/>
                </a:lnTo>
                <a:lnTo>
                  <a:pt x="9791" y="5164"/>
                </a:lnTo>
                <a:lnTo>
                  <a:pt x="9791" y="5164"/>
                </a:lnTo>
                <a:lnTo>
                  <a:pt x="9840" y="5115"/>
                </a:lnTo>
                <a:lnTo>
                  <a:pt x="9913" y="5091"/>
                </a:lnTo>
                <a:lnTo>
                  <a:pt x="10059" y="5067"/>
                </a:lnTo>
                <a:lnTo>
                  <a:pt x="10205" y="5091"/>
                </a:lnTo>
                <a:lnTo>
                  <a:pt x="10278" y="5115"/>
                </a:lnTo>
                <a:lnTo>
                  <a:pt x="10327" y="5164"/>
                </a:lnTo>
                <a:lnTo>
                  <a:pt x="11203" y="6041"/>
                </a:lnTo>
                <a:lnTo>
                  <a:pt x="11203" y="6041"/>
                </a:lnTo>
                <a:lnTo>
                  <a:pt x="11252" y="6090"/>
                </a:lnTo>
                <a:lnTo>
                  <a:pt x="11276" y="6163"/>
                </a:lnTo>
                <a:lnTo>
                  <a:pt x="11301" y="6309"/>
                </a:lnTo>
                <a:lnTo>
                  <a:pt x="11276" y="6455"/>
                </a:lnTo>
                <a:lnTo>
                  <a:pt x="11252" y="6528"/>
                </a:lnTo>
                <a:lnTo>
                  <a:pt x="11203" y="6577"/>
                </a:lnTo>
                <a:lnTo>
                  <a:pt x="9864" y="7916"/>
                </a:lnTo>
                <a:lnTo>
                  <a:pt x="9864" y="7916"/>
                </a:lnTo>
                <a:lnTo>
                  <a:pt x="9815" y="7965"/>
                </a:lnTo>
                <a:lnTo>
                  <a:pt x="9791" y="8038"/>
                </a:lnTo>
                <a:lnTo>
                  <a:pt x="9766" y="8184"/>
                </a:lnTo>
                <a:lnTo>
                  <a:pt x="9791" y="8330"/>
                </a:lnTo>
                <a:lnTo>
                  <a:pt x="9815" y="8403"/>
                </a:lnTo>
                <a:lnTo>
                  <a:pt x="9864" y="8452"/>
                </a:lnTo>
                <a:lnTo>
                  <a:pt x="9864" y="8452"/>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4" name="Google Shape;724;p81"/>
          <p:cNvGrpSpPr/>
          <p:nvPr/>
        </p:nvGrpSpPr>
        <p:grpSpPr>
          <a:xfrm>
            <a:off x="4280585" y="3777157"/>
            <a:ext cx="394068" cy="325505"/>
            <a:chOff x="5268225" y="4341925"/>
            <a:chExt cx="468850" cy="387275"/>
          </a:xfrm>
        </p:grpSpPr>
        <p:sp>
          <p:nvSpPr>
            <p:cNvPr id="725" name="Google Shape;725;p81"/>
            <p:cNvSpPr/>
            <p:nvPr/>
          </p:nvSpPr>
          <p:spPr>
            <a:xfrm>
              <a:off x="5652425" y="4676800"/>
              <a:ext cx="65775" cy="52400"/>
            </a:xfrm>
            <a:custGeom>
              <a:rect b="b" l="l" r="r" t="t"/>
              <a:pathLst>
                <a:path extrusionOk="0" fill="none" h="2096" w="2631">
                  <a:moveTo>
                    <a:pt x="1" y="1"/>
                  </a:moveTo>
                  <a:lnTo>
                    <a:pt x="1" y="780"/>
                  </a:lnTo>
                  <a:lnTo>
                    <a:pt x="1" y="780"/>
                  </a:lnTo>
                  <a:lnTo>
                    <a:pt x="25" y="1048"/>
                  </a:lnTo>
                  <a:lnTo>
                    <a:pt x="122" y="1291"/>
                  </a:lnTo>
                  <a:lnTo>
                    <a:pt x="244" y="1511"/>
                  </a:lnTo>
                  <a:lnTo>
                    <a:pt x="390" y="1705"/>
                  </a:lnTo>
                  <a:lnTo>
                    <a:pt x="585" y="1852"/>
                  </a:lnTo>
                  <a:lnTo>
                    <a:pt x="804" y="1973"/>
                  </a:lnTo>
                  <a:lnTo>
                    <a:pt x="1048" y="2071"/>
                  </a:lnTo>
                  <a:lnTo>
                    <a:pt x="1316" y="2095"/>
                  </a:lnTo>
                  <a:lnTo>
                    <a:pt x="1316" y="2095"/>
                  </a:lnTo>
                  <a:lnTo>
                    <a:pt x="1584" y="2071"/>
                  </a:lnTo>
                  <a:lnTo>
                    <a:pt x="1827" y="1973"/>
                  </a:lnTo>
                  <a:lnTo>
                    <a:pt x="2046" y="1852"/>
                  </a:lnTo>
                  <a:lnTo>
                    <a:pt x="2241" y="1705"/>
                  </a:lnTo>
                  <a:lnTo>
                    <a:pt x="2412" y="1511"/>
                  </a:lnTo>
                  <a:lnTo>
                    <a:pt x="2533" y="1291"/>
                  </a:lnTo>
                  <a:lnTo>
                    <a:pt x="2607" y="1048"/>
                  </a:lnTo>
                  <a:lnTo>
                    <a:pt x="2631" y="780"/>
                  </a:lnTo>
                  <a:lnTo>
                    <a:pt x="2631"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81"/>
            <p:cNvSpPr/>
            <p:nvPr/>
          </p:nvSpPr>
          <p:spPr>
            <a:xfrm>
              <a:off x="5287100" y="4676800"/>
              <a:ext cx="65775" cy="52400"/>
            </a:xfrm>
            <a:custGeom>
              <a:rect b="b" l="l" r="r" t="t"/>
              <a:pathLst>
                <a:path extrusionOk="0" fill="none" h="2096" w="2631">
                  <a:moveTo>
                    <a:pt x="1" y="1"/>
                  </a:moveTo>
                  <a:lnTo>
                    <a:pt x="1" y="780"/>
                  </a:lnTo>
                  <a:lnTo>
                    <a:pt x="1" y="780"/>
                  </a:lnTo>
                  <a:lnTo>
                    <a:pt x="25" y="1048"/>
                  </a:lnTo>
                  <a:lnTo>
                    <a:pt x="98" y="1291"/>
                  </a:lnTo>
                  <a:lnTo>
                    <a:pt x="220" y="1511"/>
                  </a:lnTo>
                  <a:lnTo>
                    <a:pt x="390" y="1705"/>
                  </a:lnTo>
                  <a:lnTo>
                    <a:pt x="585" y="1852"/>
                  </a:lnTo>
                  <a:lnTo>
                    <a:pt x="804" y="1973"/>
                  </a:lnTo>
                  <a:lnTo>
                    <a:pt x="1048" y="2071"/>
                  </a:lnTo>
                  <a:lnTo>
                    <a:pt x="1316" y="2095"/>
                  </a:lnTo>
                  <a:lnTo>
                    <a:pt x="1316" y="2095"/>
                  </a:lnTo>
                  <a:lnTo>
                    <a:pt x="1584" y="2071"/>
                  </a:lnTo>
                  <a:lnTo>
                    <a:pt x="1827" y="1973"/>
                  </a:lnTo>
                  <a:lnTo>
                    <a:pt x="2046" y="1852"/>
                  </a:lnTo>
                  <a:lnTo>
                    <a:pt x="2241" y="1705"/>
                  </a:lnTo>
                  <a:lnTo>
                    <a:pt x="2387" y="1511"/>
                  </a:lnTo>
                  <a:lnTo>
                    <a:pt x="2509" y="1291"/>
                  </a:lnTo>
                  <a:lnTo>
                    <a:pt x="2607" y="1048"/>
                  </a:lnTo>
                  <a:lnTo>
                    <a:pt x="2631" y="780"/>
                  </a:lnTo>
                  <a:lnTo>
                    <a:pt x="2631"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81"/>
            <p:cNvSpPr/>
            <p:nvPr/>
          </p:nvSpPr>
          <p:spPr>
            <a:xfrm>
              <a:off x="5268225" y="4341925"/>
              <a:ext cx="468850" cy="333075"/>
            </a:xfrm>
            <a:custGeom>
              <a:rect b="b" l="l" r="r" t="t"/>
              <a:pathLst>
                <a:path extrusionOk="0" fill="none" h="13323" w="18754">
                  <a:moveTo>
                    <a:pt x="18754" y="5553"/>
                  </a:moveTo>
                  <a:lnTo>
                    <a:pt x="18754" y="5553"/>
                  </a:lnTo>
                  <a:lnTo>
                    <a:pt x="18730" y="5334"/>
                  </a:lnTo>
                  <a:lnTo>
                    <a:pt x="18681" y="5091"/>
                  </a:lnTo>
                  <a:lnTo>
                    <a:pt x="18583" y="4847"/>
                  </a:lnTo>
                  <a:lnTo>
                    <a:pt x="18462" y="4628"/>
                  </a:lnTo>
                  <a:lnTo>
                    <a:pt x="18291" y="4433"/>
                  </a:lnTo>
                  <a:lnTo>
                    <a:pt x="18121" y="4287"/>
                  </a:lnTo>
                  <a:lnTo>
                    <a:pt x="18023" y="4214"/>
                  </a:lnTo>
                  <a:lnTo>
                    <a:pt x="17926" y="4165"/>
                  </a:lnTo>
                  <a:lnTo>
                    <a:pt x="17828" y="4141"/>
                  </a:lnTo>
                  <a:lnTo>
                    <a:pt x="17731" y="4141"/>
                  </a:lnTo>
                  <a:lnTo>
                    <a:pt x="16489" y="4141"/>
                  </a:lnTo>
                  <a:lnTo>
                    <a:pt x="15588" y="1803"/>
                  </a:lnTo>
                  <a:lnTo>
                    <a:pt x="15588" y="1803"/>
                  </a:lnTo>
                  <a:lnTo>
                    <a:pt x="15490" y="1583"/>
                  </a:lnTo>
                  <a:lnTo>
                    <a:pt x="15344" y="1364"/>
                  </a:lnTo>
                  <a:lnTo>
                    <a:pt x="15174" y="1169"/>
                  </a:lnTo>
                  <a:lnTo>
                    <a:pt x="15003" y="975"/>
                  </a:lnTo>
                  <a:lnTo>
                    <a:pt x="14784" y="804"/>
                  </a:lnTo>
                  <a:lnTo>
                    <a:pt x="14565" y="658"/>
                  </a:lnTo>
                  <a:lnTo>
                    <a:pt x="14346" y="536"/>
                  </a:lnTo>
                  <a:lnTo>
                    <a:pt x="14102" y="439"/>
                  </a:lnTo>
                  <a:lnTo>
                    <a:pt x="14102" y="439"/>
                  </a:lnTo>
                  <a:lnTo>
                    <a:pt x="13810" y="390"/>
                  </a:lnTo>
                  <a:lnTo>
                    <a:pt x="13444" y="317"/>
                  </a:lnTo>
                  <a:lnTo>
                    <a:pt x="12933" y="220"/>
                  </a:lnTo>
                  <a:lnTo>
                    <a:pt x="12275" y="147"/>
                  </a:lnTo>
                  <a:lnTo>
                    <a:pt x="11472" y="73"/>
                  </a:lnTo>
                  <a:lnTo>
                    <a:pt x="10498" y="25"/>
                  </a:lnTo>
                  <a:lnTo>
                    <a:pt x="9377" y="0"/>
                  </a:lnTo>
                  <a:lnTo>
                    <a:pt x="9377" y="0"/>
                  </a:lnTo>
                  <a:lnTo>
                    <a:pt x="8257" y="25"/>
                  </a:lnTo>
                  <a:lnTo>
                    <a:pt x="7283" y="73"/>
                  </a:lnTo>
                  <a:lnTo>
                    <a:pt x="6479" y="147"/>
                  </a:lnTo>
                  <a:lnTo>
                    <a:pt x="5821" y="220"/>
                  </a:lnTo>
                  <a:lnTo>
                    <a:pt x="5310" y="317"/>
                  </a:lnTo>
                  <a:lnTo>
                    <a:pt x="4945" y="390"/>
                  </a:lnTo>
                  <a:lnTo>
                    <a:pt x="4652" y="439"/>
                  </a:lnTo>
                  <a:lnTo>
                    <a:pt x="4652" y="439"/>
                  </a:lnTo>
                  <a:lnTo>
                    <a:pt x="4409" y="536"/>
                  </a:lnTo>
                  <a:lnTo>
                    <a:pt x="4190" y="658"/>
                  </a:lnTo>
                  <a:lnTo>
                    <a:pt x="3970" y="804"/>
                  </a:lnTo>
                  <a:lnTo>
                    <a:pt x="3751" y="975"/>
                  </a:lnTo>
                  <a:lnTo>
                    <a:pt x="3581" y="1169"/>
                  </a:lnTo>
                  <a:lnTo>
                    <a:pt x="3410" y="1364"/>
                  </a:lnTo>
                  <a:lnTo>
                    <a:pt x="3264" y="1583"/>
                  </a:lnTo>
                  <a:lnTo>
                    <a:pt x="3167" y="1803"/>
                  </a:lnTo>
                  <a:lnTo>
                    <a:pt x="2266" y="4141"/>
                  </a:lnTo>
                  <a:lnTo>
                    <a:pt x="1023" y="4141"/>
                  </a:lnTo>
                  <a:lnTo>
                    <a:pt x="1023" y="4141"/>
                  </a:lnTo>
                  <a:lnTo>
                    <a:pt x="926" y="4141"/>
                  </a:lnTo>
                  <a:lnTo>
                    <a:pt x="829" y="4165"/>
                  </a:lnTo>
                  <a:lnTo>
                    <a:pt x="731" y="4214"/>
                  </a:lnTo>
                  <a:lnTo>
                    <a:pt x="634" y="4287"/>
                  </a:lnTo>
                  <a:lnTo>
                    <a:pt x="463" y="4433"/>
                  </a:lnTo>
                  <a:lnTo>
                    <a:pt x="293" y="4628"/>
                  </a:lnTo>
                  <a:lnTo>
                    <a:pt x="171" y="4847"/>
                  </a:lnTo>
                  <a:lnTo>
                    <a:pt x="74" y="5091"/>
                  </a:lnTo>
                  <a:lnTo>
                    <a:pt x="25" y="5334"/>
                  </a:lnTo>
                  <a:lnTo>
                    <a:pt x="1" y="5553"/>
                  </a:lnTo>
                  <a:lnTo>
                    <a:pt x="1" y="5553"/>
                  </a:lnTo>
                  <a:lnTo>
                    <a:pt x="25" y="5748"/>
                  </a:lnTo>
                  <a:lnTo>
                    <a:pt x="74" y="5894"/>
                  </a:lnTo>
                  <a:lnTo>
                    <a:pt x="171" y="6016"/>
                  </a:lnTo>
                  <a:lnTo>
                    <a:pt x="293" y="6089"/>
                  </a:lnTo>
                  <a:lnTo>
                    <a:pt x="463" y="6138"/>
                  </a:lnTo>
                  <a:lnTo>
                    <a:pt x="634" y="6187"/>
                  </a:lnTo>
                  <a:lnTo>
                    <a:pt x="1023" y="6187"/>
                  </a:lnTo>
                  <a:lnTo>
                    <a:pt x="1462" y="6187"/>
                  </a:lnTo>
                  <a:lnTo>
                    <a:pt x="1145" y="7015"/>
                  </a:lnTo>
                  <a:lnTo>
                    <a:pt x="1145" y="7015"/>
                  </a:lnTo>
                  <a:lnTo>
                    <a:pt x="999" y="7526"/>
                  </a:lnTo>
                  <a:lnTo>
                    <a:pt x="877" y="8086"/>
                  </a:lnTo>
                  <a:lnTo>
                    <a:pt x="780" y="8671"/>
                  </a:lnTo>
                  <a:lnTo>
                    <a:pt x="756" y="9207"/>
                  </a:lnTo>
                  <a:lnTo>
                    <a:pt x="756" y="13323"/>
                  </a:lnTo>
                  <a:lnTo>
                    <a:pt x="17999" y="13323"/>
                  </a:lnTo>
                  <a:lnTo>
                    <a:pt x="17999" y="9207"/>
                  </a:lnTo>
                  <a:lnTo>
                    <a:pt x="17999" y="9207"/>
                  </a:lnTo>
                  <a:lnTo>
                    <a:pt x="17975" y="8671"/>
                  </a:lnTo>
                  <a:lnTo>
                    <a:pt x="17877" y="8086"/>
                  </a:lnTo>
                  <a:lnTo>
                    <a:pt x="17755" y="7526"/>
                  </a:lnTo>
                  <a:lnTo>
                    <a:pt x="17609" y="7015"/>
                  </a:lnTo>
                  <a:lnTo>
                    <a:pt x="17293" y="6187"/>
                  </a:lnTo>
                  <a:lnTo>
                    <a:pt x="17731" y="6187"/>
                  </a:lnTo>
                  <a:lnTo>
                    <a:pt x="17731" y="6187"/>
                  </a:lnTo>
                  <a:lnTo>
                    <a:pt x="18121" y="6187"/>
                  </a:lnTo>
                  <a:lnTo>
                    <a:pt x="18291" y="6138"/>
                  </a:lnTo>
                  <a:lnTo>
                    <a:pt x="18462" y="6089"/>
                  </a:lnTo>
                  <a:lnTo>
                    <a:pt x="18583" y="6016"/>
                  </a:lnTo>
                  <a:lnTo>
                    <a:pt x="18681" y="5894"/>
                  </a:lnTo>
                  <a:lnTo>
                    <a:pt x="18730" y="5748"/>
                  </a:lnTo>
                  <a:lnTo>
                    <a:pt x="18754" y="5553"/>
                  </a:lnTo>
                  <a:lnTo>
                    <a:pt x="18754" y="5553"/>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81"/>
            <p:cNvSpPr/>
            <p:nvPr/>
          </p:nvSpPr>
          <p:spPr>
            <a:xfrm>
              <a:off x="5351025" y="4375400"/>
              <a:ext cx="303250" cy="149825"/>
            </a:xfrm>
            <a:custGeom>
              <a:rect b="b" l="l" r="r" t="t"/>
              <a:pathLst>
                <a:path extrusionOk="0" fill="none" h="5993" w="12130">
                  <a:moveTo>
                    <a:pt x="1" y="4628"/>
                  </a:moveTo>
                  <a:lnTo>
                    <a:pt x="1" y="4628"/>
                  </a:lnTo>
                  <a:lnTo>
                    <a:pt x="171" y="4019"/>
                  </a:lnTo>
                  <a:lnTo>
                    <a:pt x="585" y="2656"/>
                  </a:lnTo>
                  <a:lnTo>
                    <a:pt x="805" y="1925"/>
                  </a:lnTo>
                  <a:lnTo>
                    <a:pt x="1024" y="1292"/>
                  </a:lnTo>
                  <a:lnTo>
                    <a:pt x="1194" y="829"/>
                  </a:lnTo>
                  <a:lnTo>
                    <a:pt x="1267" y="707"/>
                  </a:lnTo>
                  <a:lnTo>
                    <a:pt x="1316" y="658"/>
                  </a:lnTo>
                  <a:lnTo>
                    <a:pt x="1316" y="658"/>
                  </a:lnTo>
                  <a:lnTo>
                    <a:pt x="1535" y="561"/>
                  </a:lnTo>
                  <a:lnTo>
                    <a:pt x="1852" y="464"/>
                  </a:lnTo>
                  <a:lnTo>
                    <a:pt x="2315" y="342"/>
                  </a:lnTo>
                  <a:lnTo>
                    <a:pt x="2948" y="220"/>
                  </a:lnTo>
                  <a:lnTo>
                    <a:pt x="3776" y="98"/>
                  </a:lnTo>
                  <a:lnTo>
                    <a:pt x="4799" y="25"/>
                  </a:lnTo>
                  <a:lnTo>
                    <a:pt x="5408" y="1"/>
                  </a:lnTo>
                  <a:lnTo>
                    <a:pt x="6065" y="1"/>
                  </a:lnTo>
                  <a:lnTo>
                    <a:pt x="6065" y="1"/>
                  </a:lnTo>
                  <a:lnTo>
                    <a:pt x="6723" y="1"/>
                  </a:lnTo>
                  <a:lnTo>
                    <a:pt x="7332" y="25"/>
                  </a:lnTo>
                  <a:lnTo>
                    <a:pt x="8355" y="98"/>
                  </a:lnTo>
                  <a:lnTo>
                    <a:pt x="9183" y="220"/>
                  </a:lnTo>
                  <a:lnTo>
                    <a:pt x="9816" y="342"/>
                  </a:lnTo>
                  <a:lnTo>
                    <a:pt x="10279" y="464"/>
                  </a:lnTo>
                  <a:lnTo>
                    <a:pt x="10595" y="561"/>
                  </a:lnTo>
                  <a:lnTo>
                    <a:pt x="10814" y="658"/>
                  </a:lnTo>
                  <a:lnTo>
                    <a:pt x="10814" y="658"/>
                  </a:lnTo>
                  <a:lnTo>
                    <a:pt x="10863" y="707"/>
                  </a:lnTo>
                  <a:lnTo>
                    <a:pt x="10936" y="829"/>
                  </a:lnTo>
                  <a:lnTo>
                    <a:pt x="11107" y="1292"/>
                  </a:lnTo>
                  <a:lnTo>
                    <a:pt x="11326" y="1925"/>
                  </a:lnTo>
                  <a:lnTo>
                    <a:pt x="11545" y="2656"/>
                  </a:lnTo>
                  <a:lnTo>
                    <a:pt x="11959" y="4019"/>
                  </a:lnTo>
                  <a:lnTo>
                    <a:pt x="12130" y="4628"/>
                  </a:lnTo>
                  <a:lnTo>
                    <a:pt x="12130" y="4628"/>
                  </a:lnTo>
                  <a:lnTo>
                    <a:pt x="12105" y="4677"/>
                  </a:lnTo>
                  <a:lnTo>
                    <a:pt x="12057" y="4750"/>
                  </a:lnTo>
                  <a:lnTo>
                    <a:pt x="11959" y="4823"/>
                  </a:lnTo>
                  <a:lnTo>
                    <a:pt x="11813" y="4921"/>
                  </a:lnTo>
                  <a:lnTo>
                    <a:pt x="11618" y="5042"/>
                  </a:lnTo>
                  <a:lnTo>
                    <a:pt x="11375" y="5164"/>
                  </a:lnTo>
                  <a:lnTo>
                    <a:pt x="11058" y="5262"/>
                  </a:lnTo>
                  <a:lnTo>
                    <a:pt x="10717" y="5383"/>
                  </a:lnTo>
                  <a:lnTo>
                    <a:pt x="10327" y="5505"/>
                  </a:lnTo>
                  <a:lnTo>
                    <a:pt x="9865" y="5627"/>
                  </a:lnTo>
                  <a:lnTo>
                    <a:pt x="9377" y="5724"/>
                  </a:lnTo>
                  <a:lnTo>
                    <a:pt x="8817" y="5822"/>
                  </a:lnTo>
                  <a:lnTo>
                    <a:pt x="8208" y="5895"/>
                  </a:lnTo>
                  <a:lnTo>
                    <a:pt x="7551" y="5944"/>
                  </a:lnTo>
                  <a:lnTo>
                    <a:pt x="6845" y="5992"/>
                  </a:lnTo>
                  <a:lnTo>
                    <a:pt x="6065" y="5992"/>
                  </a:lnTo>
                  <a:lnTo>
                    <a:pt x="6065" y="5992"/>
                  </a:lnTo>
                  <a:lnTo>
                    <a:pt x="5286" y="5992"/>
                  </a:lnTo>
                  <a:lnTo>
                    <a:pt x="4580" y="5944"/>
                  </a:lnTo>
                  <a:lnTo>
                    <a:pt x="3922" y="5895"/>
                  </a:lnTo>
                  <a:lnTo>
                    <a:pt x="3313" y="5822"/>
                  </a:lnTo>
                  <a:lnTo>
                    <a:pt x="2753" y="5724"/>
                  </a:lnTo>
                  <a:lnTo>
                    <a:pt x="2266" y="5627"/>
                  </a:lnTo>
                  <a:lnTo>
                    <a:pt x="1803" y="5505"/>
                  </a:lnTo>
                  <a:lnTo>
                    <a:pt x="1413" y="5383"/>
                  </a:lnTo>
                  <a:lnTo>
                    <a:pt x="1072" y="5262"/>
                  </a:lnTo>
                  <a:lnTo>
                    <a:pt x="756" y="5164"/>
                  </a:lnTo>
                  <a:lnTo>
                    <a:pt x="512" y="5042"/>
                  </a:lnTo>
                  <a:lnTo>
                    <a:pt x="317" y="4921"/>
                  </a:lnTo>
                  <a:lnTo>
                    <a:pt x="171" y="4823"/>
                  </a:lnTo>
                  <a:lnTo>
                    <a:pt x="74" y="4750"/>
                  </a:lnTo>
                  <a:lnTo>
                    <a:pt x="25" y="4677"/>
                  </a:lnTo>
                  <a:lnTo>
                    <a:pt x="1" y="4628"/>
                  </a:lnTo>
                  <a:lnTo>
                    <a:pt x="1" y="4628"/>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81"/>
            <p:cNvSpPr/>
            <p:nvPr/>
          </p:nvSpPr>
          <p:spPr>
            <a:xfrm>
              <a:off x="5326675" y="4569025"/>
              <a:ext cx="81000" cy="65175"/>
            </a:xfrm>
            <a:custGeom>
              <a:rect b="b" l="l" r="r" t="t"/>
              <a:pathLst>
                <a:path extrusionOk="0" fill="none" h="2607" w="3240">
                  <a:moveTo>
                    <a:pt x="1632" y="2607"/>
                  </a:moveTo>
                  <a:lnTo>
                    <a:pt x="1632" y="2607"/>
                  </a:lnTo>
                  <a:lnTo>
                    <a:pt x="1291" y="2582"/>
                  </a:lnTo>
                  <a:lnTo>
                    <a:pt x="999" y="2509"/>
                  </a:lnTo>
                  <a:lnTo>
                    <a:pt x="731" y="2388"/>
                  </a:lnTo>
                  <a:lnTo>
                    <a:pt x="488" y="2217"/>
                  </a:lnTo>
                  <a:lnTo>
                    <a:pt x="293" y="2047"/>
                  </a:lnTo>
                  <a:lnTo>
                    <a:pt x="122" y="1803"/>
                  </a:lnTo>
                  <a:lnTo>
                    <a:pt x="74" y="1706"/>
                  </a:lnTo>
                  <a:lnTo>
                    <a:pt x="49" y="1559"/>
                  </a:lnTo>
                  <a:lnTo>
                    <a:pt x="25" y="1438"/>
                  </a:lnTo>
                  <a:lnTo>
                    <a:pt x="1" y="1316"/>
                  </a:lnTo>
                  <a:lnTo>
                    <a:pt x="1" y="1316"/>
                  </a:lnTo>
                  <a:lnTo>
                    <a:pt x="25" y="1170"/>
                  </a:lnTo>
                  <a:lnTo>
                    <a:pt x="49" y="1048"/>
                  </a:lnTo>
                  <a:lnTo>
                    <a:pt x="74" y="926"/>
                  </a:lnTo>
                  <a:lnTo>
                    <a:pt x="122" y="804"/>
                  </a:lnTo>
                  <a:lnTo>
                    <a:pt x="293" y="585"/>
                  </a:lnTo>
                  <a:lnTo>
                    <a:pt x="488" y="390"/>
                  </a:lnTo>
                  <a:lnTo>
                    <a:pt x="731" y="220"/>
                  </a:lnTo>
                  <a:lnTo>
                    <a:pt x="999" y="98"/>
                  </a:lnTo>
                  <a:lnTo>
                    <a:pt x="1291" y="25"/>
                  </a:lnTo>
                  <a:lnTo>
                    <a:pt x="1632" y="1"/>
                  </a:lnTo>
                  <a:lnTo>
                    <a:pt x="1632" y="1"/>
                  </a:lnTo>
                  <a:lnTo>
                    <a:pt x="1803" y="1"/>
                  </a:lnTo>
                  <a:lnTo>
                    <a:pt x="1949" y="49"/>
                  </a:lnTo>
                  <a:lnTo>
                    <a:pt x="2120" y="98"/>
                  </a:lnTo>
                  <a:lnTo>
                    <a:pt x="2266" y="171"/>
                  </a:lnTo>
                  <a:lnTo>
                    <a:pt x="2412" y="269"/>
                  </a:lnTo>
                  <a:lnTo>
                    <a:pt x="2534" y="390"/>
                  </a:lnTo>
                  <a:lnTo>
                    <a:pt x="2777" y="634"/>
                  </a:lnTo>
                  <a:lnTo>
                    <a:pt x="2972" y="926"/>
                  </a:lnTo>
                  <a:lnTo>
                    <a:pt x="3118" y="1219"/>
                  </a:lnTo>
                  <a:lnTo>
                    <a:pt x="3215" y="1535"/>
                  </a:lnTo>
                  <a:lnTo>
                    <a:pt x="3240" y="1681"/>
                  </a:lnTo>
                  <a:lnTo>
                    <a:pt x="3240" y="1803"/>
                  </a:lnTo>
                  <a:lnTo>
                    <a:pt x="3240" y="1803"/>
                  </a:lnTo>
                  <a:lnTo>
                    <a:pt x="3240" y="1949"/>
                  </a:lnTo>
                  <a:lnTo>
                    <a:pt x="3215" y="2047"/>
                  </a:lnTo>
                  <a:lnTo>
                    <a:pt x="3167" y="2144"/>
                  </a:lnTo>
                  <a:lnTo>
                    <a:pt x="3118" y="2241"/>
                  </a:lnTo>
                  <a:lnTo>
                    <a:pt x="3045" y="2314"/>
                  </a:lnTo>
                  <a:lnTo>
                    <a:pt x="2972" y="2388"/>
                  </a:lnTo>
                  <a:lnTo>
                    <a:pt x="2777" y="2485"/>
                  </a:lnTo>
                  <a:lnTo>
                    <a:pt x="2534" y="2558"/>
                  </a:lnTo>
                  <a:lnTo>
                    <a:pt x="2266" y="2582"/>
                  </a:lnTo>
                  <a:lnTo>
                    <a:pt x="1949" y="2607"/>
                  </a:lnTo>
                  <a:lnTo>
                    <a:pt x="1632" y="2607"/>
                  </a:lnTo>
                  <a:lnTo>
                    <a:pt x="1632" y="2607"/>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81"/>
            <p:cNvSpPr/>
            <p:nvPr/>
          </p:nvSpPr>
          <p:spPr>
            <a:xfrm>
              <a:off x="5447225" y="4615925"/>
              <a:ext cx="110850" cy="25"/>
            </a:xfrm>
            <a:custGeom>
              <a:rect b="b" l="l" r="r" t="t"/>
              <a:pathLst>
                <a:path extrusionOk="0" fill="none" h="1" w="4434">
                  <a:moveTo>
                    <a:pt x="1" y="0"/>
                  </a:moveTo>
                  <a:lnTo>
                    <a:pt x="4434"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81"/>
            <p:cNvSpPr/>
            <p:nvPr/>
          </p:nvSpPr>
          <p:spPr>
            <a:xfrm>
              <a:off x="5439925" y="4589125"/>
              <a:ext cx="125450" cy="25"/>
            </a:xfrm>
            <a:custGeom>
              <a:rect b="b" l="l" r="r" t="t"/>
              <a:pathLst>
                <a:path extrusionOk="0" fill="none" h="1" w="5018">
                  <a:moveTo>
                    <a:pt x="1" y="0"/>
                  </a:moveTo>
                  <a:lnTo>
                    <a:pt x="5018"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81"/>
            <p:cNvSpPr/>
            <p:nvPr/>
          </p:nvSpPr>
          <p:spPr>
            <a:xfrm>
              <a:off x="5597625" y="4569025"/>
              <a:ext cx="81000" cy="65175"/>
            </a:xfrm>
            <a:custGeom>
              <a:rect b="b" l="l" r="r" t="t"/>
              <a:pathLst>
                <a:path extrusionOk="0" fill="none" h="2607" w="3240">
                  <a:moveTo>
                    <a:pt x="1608" y="2607"/>
                  </a:moveTo>
                  <a:lnTo>
                    <a:pt x="1608" y="2607"/>
                  </a:lnTo>
                  <a:lnTo>
                    <a:pt x="1291" y="2607"/>
                  </a:lnTo>
                  <a:lnTo>
                    <a:pt x="975" y="2582"/>
                  </a:lnTo>
                  <a:lnTo>
                    <a:pt x="707" y="2558"/>
                  </a:lnTo>
                  <a:lnTo>
                    <a:pt x="463" y="2485"/>
                  </a:lnTo>
                  <a:lnTo>
                    <a:pt x="268" y="2388"/>
                  </a:lnTo>
                  <a:lnTo>
                    <a:pt x="195" y="2314"/>
                  </a:lnTo>
                  <a:lnTo>
                    <a:pt x="122" y="2241"/>
                  </a:lnTo>
                  <a:lnTo>
                    <a:pt x="74" y="2144"/>
                  </a:lnTo>
                  <a:lnTo>
                    <a:pt x="25" y="2047"/>
                  </a:lnTo>
                  <a:lnTo>
                    <a:pt x="1" y="1949"/>
                  </a:lnTo>
                  <a:lnTo>
                    <a:pt x="1" y="1803"/>
                  </a:lnTo>
                  <a:lnTo>
                    <a:pt x="1" y="1803"/>
                  </a:lnTo>
                  <a:lnTo>
                    <a:pt x="1" y="1681"/>
                  </a:lnTo>
                  <a:lnTo>
                    <a:pt x="25" y="1535"/>
                  </a:lnTo>
                  <a:lnTo>
                    <a:pt x="122" y="1219"/>
                  </a:lnTo>
                  <a:lnTo>
                    <a:pt x="268" y="926"/>
                  </a:lnTo>
                  <a:lnTo>
                    <a:pt x="463" y="634"/>
                  </a:lnTo>
                  <a:lnTo>
                    <a:pt x="707" y="390"/>
                  </a:lnTo>
                  <a:lnTo>
                    <a:pt x="829" y="269"/>
                  </a:lnTo>
                  <a:lnTo>
                    <a:pt x="975" y="171"/>
                  </a:lnTo>
                  <a:lnTo>
                    <a:pt x="1121" y="98"/>
                  </a:lnTo>
                  <a:lnTo>
                    <a:pt x="1291" y="49"/>
                  </a:lnTo>
                  <a:lnTo>
                    <a:pt x="1438" y="1"/>
                  </a:lnTo>
                  <a:lnTo>
                    <a:pt x="1608" y="1"/>
                  </a:lnTo>
                  <a:lnTo>
                    <a:pt x="1608" y="1"/>
                  </a:lnTo>
                  <a:lnTo>
                    <a:pt x="1949" y="25"/>
                  </a:lnTo>
                  <a:lnTo>
                    <a:pt x="2241" y="98"/>
                  </a:lnTo>
                  <a:lnTo>
                    <a:pt x="2509" y="220"/>
                  </a:lnTo>
                  <a:lnTo>
                    <a:pt x="2753" y="390"/>
                  </a:lnTo>
                  <a:lnTo>
                    <a:pt x="2948" y="585"/>
                  </a:lnTo>
                  <a:lnTo>
                    <a:pt x="3118" y="804"/>
                  </a:lnTo>
                  <a:lnTo>
                    <a:pt x="3167" y="926"/>
                  </a:lnTo>
                  <a:lnTo>
                    <a:pt x="3191" y="1048"/>
                  </a:lnTo>
                  <a:lnTo>
                    <a:pt x="3215" y="1170"/>
                  </a:lnTo>
                  <a:lnTo>
                    <a:pt x="3240" y="1316"/>
                  </a:lnTo>
                  <a:lnTo>
                    <a:pt x="3240" y="1316"/>
                  </a:lnTo>
                  <a:lnTo>
                    <a:pt x="3215" y="1438"/>
                  </a:lnTo>
                  <a:lnTo>
                    <a:pt x="3191" y="1559"/>
                  </a:lnTo>
                  <a:lnTo>
                    <a:pt x="3167" y="1706"/>
                  </a:lnTo>
                  <a:lnTo>
                    <a:pt x="3118" y="1803"/>
                  </a:lnTo>
                  <a:lnTo>
                    <a:pt x="2948" y="2047"/>
                  </a:lnTo>
                  <a:lnTo>
                    <a:pt x="2753" y="2217"/>
                  </a:lnTo>
                  <a:lnTo>
                    <a:pt x="2509" y="2388"/>
                  </a:lnTo>
                  <a:lnTo>
                    <a:pt x="2241" y="2509"/>
                  </a:lnTo>
                  <a:lnTo>
                    <a:pt x="1949" y="2582"/>
                  </a:lnTo>
                  <a:lnTo>
                    <a:pt x="1608" y="2607"/>
                  </a:lnTo>
                  <a:lnTo>
                    <a:pt x="1608" y="2607"/>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3" name="Google Shape;733;p81"/>
          <p:cNvGrpSpPr/>
          <p:nvPr/>
        </p:nvGrpSpPr>
        <p:grpSpPr>
          <a:xfrm>
            <a:off x="4865531" y="3766924"/>
            <a:ext cx="354145" cy="354145"/>
            <a:chOff x="5964175" y="4329750"/>
            <a:chExt cx="421350" cy="421350"/>
          </a:xfrm>
        </p:grpSpPr>
        <p:sp>
          <p:nvSpPr>
            <p:cNvPr id="734" name="Google Shape;734;p81"/>
            <p:cNvSpPr/>
            <p:nvPr/>
          </p:nvSpPr>
          <p:spPr>
            <a:xfrm>
              <a:off x="5964175" y="4329750"/>
              <a:ext cx="421350" cy="421350"/>
            </a:xfrm>
            <a:custGeom>
              <a:rect b="b" l="l" r="r" t="t"/>
              <a:pathLst>
                <a:path extrusionOk="0" fill="none" h="16854" w="16854">
                  <a:moveTo>
                    <a:pt x="15636" y="14004"/>
                  </a:moveTo>
                  <a:lnTo>
                    <a:pt x="13517" y="6260"/>
                  </a:lnTo>
                  <a:lnTo>
                    <a:pt x="16196" y="3605"/>
                  </a:lnTo>
                  <a:lnTo>
                    <a:pt x="16196" y="3605"/>
                  </a:lnTo>
                  <a:lnTo>
                    <a:pt x="16318" y="3434"/>
                  </a:lnTo>
                  <a:lnTo>
                    <a:pt x="16440" y="3239"/>
                  </a:lnTo>
                  <a:lnTo>
                    <a:pt x="16537" y="3020"/>
                  </a:lnTo>
                  <a:lnTo>
                    <a:pt x="16610" y="2777"/>
                  </a:lnTo>
                  <a:lnTo>
                    <a:pt x="16732" y="2338"/>
                  </a:lnTo>
                  <a:lnTo>
                    <a:pt x="16805" y="2046"/>
                  </a:lnTo>
                  <a:lnTo>
                    <a:pt x="16805" y="2046"/>
                  </a:lnTo>
                  <a:lnTo>
                    <a:pt x="16830" y="1729"/>
                  </a:lnTo>
                  <a:lnTo>
                    <a:pt x="16854" y="1437"/>
                  </a:lnTo>
                  <a:lnTo>
                    <a:pt x="16854" y="1194"/>
                  </a:lnTo>
                  <a:lnTo>
                    <a:pt x="16854" y="950"/>
                  </a:lnTo>
                  <a:lnTo>
                    <a:pt x="16805" y="755"/>
                  </a:lnTo>
                  <a:lnTo>
                    <a:pt x="16732" y="585"/>
                  </a:lnTo>
                  <a:lnTo>
                    <a:pt x="16659" y="414"/>
                  </a:lnTo>
                  <a:lnTo>
                    <a:pt x="16562" y="293"/>
                  </a:lnTo>
                  <a:lnTo>
                    <a:pt x="16562" y="293"/>
                  </a:lnTo>
                  <a:lnTo>
                    <a:pt x="16440" y="195"/>
                  </a:lnTo>
                  <a:lnTo>
                    <a:pt x="16269" y="122"/>
                  </a:lnTo>
                  <a:lnTo>
                    <a:pt x="16099" y="49"/>
                  </a:lnTo>
                  <a:lnTo>
                    <a:pt x="15904" y="0"/>
                  </a:lnTo>
                  <a:lnTo>
                    <a:pt x="15660" y="0"/>
                  </a:lnTo>
                  <a:lnTo>
                    <a:pt x="15417" y="0"/>
                  </a:lnTo>
                  <a:lnTo>
                    <a:pt x="15125" y="25"/>
                  </a:lnTo>
                  <a:lnTo>
                    <a:pt x="14808" y="49"/>
                  </a:lnTo>
                  <a:lnTo>
                    <a:pt x="14808" y="49"/>
                  </a:lnTo>
                  <a:lnTo>
                    <a:pt x="14516" y="122"/>
                  </a:lnTo>
                  <a:lnTo>
                    <a:pt x="14077" y="244"/>
                  </a:lnTo>
                  <a:lnTo>
                    <a:pt x="13834" y="317"/>
                  </a:lnTo>
                  <a:lnTo>
                    <a:pt x="13615" y="414"/>
                  </a:lnTo>
                  <a:lnTo>
                    <a:pt x="13420" y="536"/>
                  </a:lnTo>
                  <a:lnTo>
                    <a:pt x="13249" y="658"/>
                  </a:lnTo>
                  <a:lnTo>
                    <a:pt x="10595" y="3337"/>
                  </a:lnTo>
                  <a:lnTo>
                    <a:pt x="2850" y="1218"/>
                  </a:lnTo>
                  <a:lnTo>
                    <a:pt x="2850" y="1218"/>
                  </a:lnTo>
                  <a:lnTo>
                    <a:pt x="2704" y="1194"/>
                  </a:lnTo>
                  <a:lnTo>
                    <a:pt x="2582" y="1218"/>
                  </a:lnTo>
                  <a:lnTo>
                    <a:pt x="2460" y="1267"/>
                  </a:lnTo>
                  <a:lnTo>
                    <a:pt x="2338" y="1340"/>
                  </a:lnTo>
                  <a:lnTo>
                    <a:pt x="1608" y="2095"/>
                  </a:lnTo>
                  <a:lnTo>
                    <a:pt x="1608" y="2095"/>
                  </a:lnTo>
                  <a:lnTo>
                    <a:pt x="1535" y="2192"/>
                  </a:lnTo>
                  <a:lnTo>
                    <a:pt x="1486" y="2290"/>
                  </a:lnTo>
                  <a:lnTo>
                    <a:pt x="1462" y="2411"/>
                  </a:lnTo>
                  <a:lnTo>
                    <a:pt x="1462" y="2509"/>
                  </a:lnTo>
                  <a:lnTo>
                    <a:pt x="1462" y="2509"/>
                  </a:lnTo>
                  <a:lnTo>
                    <a:pt x="1486" y="2606"/>
                  </a:lnTo>
                  <a:lnTo>
                    <a:pt x="1510" y="2679"/>
                  </a:lnTo>
                  <a:lnTo>
                    <a:pt x="1608" y="2825"/>
                  </a:lnTo>
                  <a:lnTo>
                    <a:pt x="1608" y="2825"/>
                  </a:lnTo>
                  <a:lnTo>
                    <a:pt x="1705" y="2899"/>
                  </a:lnTo>
                  <a:lnTo>
                    <a:pt x="7404" y="6600"/>
                  </a:lnTo>
                  <a:lnTo>
                    <a:pt x="4165" y="10863"/>
                  </a:lnTo>
                  <a:lnTo>
                    <a:pt x="926" y="10302"/>
                  </a:lnTo>
                  <a:lnTo>
                    <a:pt x="926" y="10302"/>
                  </a:lnTo>
                  <a:lnTo>
                    <a:pt x="828" y="10302"/>
                  </a:lnTo>
                  <a:lnTo>
                    <a:pt x="707" y="10327"/>
                  </a:lnTo>
                  <a:lnTo>
                    <a:pt x="609" y="10375"/>
                  </a:lnTo>
                  <a:lnTo>
                    <a:pt x="512" y="10449"/>
                  </a:lnTo>
                  <a:lnTo>
                    <a:pt x="146" y="10814"/>
                  </a:lnTo>
                  <a:lnTo>
                    <a:pt x="146" y="10814"/>
                  </a:lnTo>
                  <a:lnTo>
                    <a:pt x="73" y="10911"/>
                  </a:lnTo>
                  <a:lnTo>
                    <a:pt x="25" y="11033"/>
                  </a:lnTo>
                  <a:lnTo>
                    <a:pt x="0" y="11155"/>
                  </a:lnTo>
                  <a:lnTo>
                    <a:pt x="0" y="11277"/>
                  </a:lnTo>
                  <a:lnTo>
                    <a:pt x="0" y="11277"/>
                  </a:lnTo>
                  <a:lnTo>
                    <a:pt x="49" y="11423"/>
                  </a:lnTo>
                  <a:lnTo>
                    <a:pt x="146" y="11569"/>
                  </a:lnTo>
                  <a:lnTo>
                    <a:pt x="146" y="11569"/>
                  </a:lnTo>
                  <a:lnTo>
                    <a:pt x="244" y="11642"/>
                  </a:lnTo>
                  <a:lnTo>
                    <a:pt x="3434" y="13420"/>
                  </a:lnTo>
                  <a:lnTo>
                    <a:pt x="5212" y="16610"/>
                  </a:lnTo>
                  <a:lnTo>
                    <a:pt x="5212" y="16610"/>
                  </a:lnTo>
                  <a:lnTo>
                    <a:pt x="5285" y="16708"/>
                  </a:lnTo>
                  <a:lnTo>
                    <a:pt x="5285" y="16708"/>
                  </a:lnTo>
                  <a:lnTo>
                    <a:pt x="5431" y="16805"/>
                  </a:lnTo>
                  <a:lnTo>
                    <a:pt x="5578" y="16854"/>
                  </a:lnTo>
                  <a:lnTo>
                    <a:pt x="5578" y="16854"/>
                  </a:lnTo>
                  <a:lnTo>
                    <a:pt x="5699" y="16854"/>
                  </a:lnTo>
                  <a:lnTo>
                    <a:pt x="5821" y="16830"/>
                  </a:lnTo>
                  <a:lnTo>
                    <a:pt x="5943" y="16781"/>
                  </a:lnTo>
                  <a:lnTo>
                    <a:pt x="6040" y="16708"/>
                  </a:lnTo>
                  <a:lnTo>
                    <a:pt x="6406" y="16342"/>
                  </a:lnTo>
                  <a:lnTo>
                    <a:pt x="6406" y="16342"/>
                  </a:lnTo>
                  <a:lnTo>
                    <a:pt x="6479" y="16245"/>
                  </a:lnTo>
                  <a:lnTo>
                    <a:pt x="6527" y="16148"/>
                  </a:lnTo>
                  <a:lnTo>
                    <a:pt x="6552" y="16026"/>
                  </a:lnTo>
                  <a:lnTo>
                    <a:pt x="6552" y="15928"/>
                  </a:lnTo>
                  <a:lnTo>
                    <a:pt x="5992" y="12689"/>
                  </a:lnTo>
                  <a:lnTo>
                    <a:pt x="10254" y="9450"/>
                  </a:lnTo>
                  <a:lnTo>
                    <a:pt x="13956" y="15149"/>
                  </a:lnTo>
                  <a:lnTo>
                    <a:pt x="13956" y="15149"/>
                  </a:lnTo>
                  <a:lnTo>
                    <a:pt x="14029" y="15246"/>
                  </a:lnTo>
                  <a:lnTo>
                    <a:pt x="14029" y="15246"/>
                  </a:lnTo>
                  <a:lnTo>
                    <a:pt x="14175" y="15344"/>
                  </a:lnTo>
                  <a:lnTo>
                    <a:pt x="14248" y="15368"/>
                  </a:lnTo>
                  <a:lnTo>
                    <a:pt x="14345" y="15393"/>
                  </a:lnTo>
                  <a:lnTo>
                    <a:pt x="14345" y="15393"/>
                  </a:lnTo>
                  <a:lnTo>
                    <a:pt x="14443" y="15393"/>
                  </a:lnTo>
                  <a:lnTo>
                    <a:pt x="14565" y="15368"/>
                  </a:lnTo>
                  <a:lnTo>
                    <a:pt x="14662" y="15320"/>
                  </a:lnTo>
                  <a:lnTo>
                    <a:pt x="14759" y="15246"/>
                  </a:lnTo>
                  <a:lnTo>
                    <a:pt x="15514" y="14516"/>
                  </a:lnTo>
                  <a:lnTo>
                    <a:pt x="15514" y="14516"/>
                  </a:lnTo>
                  <a:lnTo>
                    <a:pt x="15587" y="14394"/>
                  </a:lnTo>
                  <a:lnTo>
                    <a:pt x="15636" y="14272"/>
                  </a:lnTo>
                  <a:lnTo>
                    <a:pt x="15660" y="14151"/>
                  </a:lnTo>
                  <a:lnTo>
                    <a:pt x="15636" y="14004"/>
                  </a:lnTo>
                  <a:lnTo>
                    <a:pt x="15636" y="14004"/>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81"/>
            <p:cNvSpPr/>
            <p:nvPr/>
          </p:nvSpPr>
          <p:spPr>
            <a:xfrm>
              <a:off x="6322800" y="4360800"/>
              <a:ext cx="31675" cy="30475"/>
            </a:xfrm>
            <a:custGeom>
              <a:rect b="b" l="l" r="r" t="t"/>
              <a:pathLst>
                <a:path extrusionOk="0" fill="none" h="1219" w="1267">
                  <a:moveTo>
                    <a:pt x="1267" y="1218"/>
                  </a:moveTo>
                  <a:lnTo>
                    <a:pt x="1267" y="1218"/>
                  </a:lnTo>
                  <a:lnTo>
                    <a:pt x="1242" y="999"/>
                  </a:lnTo>
                  <a:lnTo>
                    <a:pt x="1169" y="755"/>
                  </a:lnTo>
                  <a:lnTo>
                    <a:pt x="1048" y="561"/>
                  </a:lnTo>
                  <a:lnTo>
                    <a:pt x="901" y="366"/>
                  </a:lnTo>
                  <a:lnTo>
                    <a:pt x="901" y="366"/>
                  </a:lnTo>
                  <a:lnTo>
                    <a:pt x="707" y="220"/>
                  </a:lnTo>
                  <a:lnTo>
                    <a:pt x="487" y="98"/>
                  </a:lnTo>
                  <a:lnTo>
                    <a:pt x="244" y="25"/>
                  </a:lnTo>
                  <a:lnTo>
                    <a:pt x="0"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6" name="Google Shape;736;p81"/>
          <p:cNvGrpSpPr/>
          <p:nvPr/>
        </p:nvGrpSpPr>
        <p:grpSpPr>
          <a:xfrm>
            <a:off x="901439" y="4331908"/>
            <a:ext cx="372594" cy="360301"/>
            <a:chOff x="1247825" y="5001950"/>
            <a:chExt cx="443300" cy="428675"/>
          </a:xfrm>
        </p:grpSpPr>
        <p:sp>
          <p:nvSpPr>
            <p:cNvPr id="737" name="Google Shape;737;p81"/>
            <p:cNvSpPr/>
            <p:nvPr/>
          </p:nvSpPr>
          <p:spPr>
            <a:xfrm>
              <a:off x="1247825" y="5168175"/>
              <a:ext cx="373875" cy="221650"/>
            </a:xfrm>
            <a:custGeom>
              <a:rect b="b" l="l" r="r" t="t"/>
              <a:pathLst>
                <a:path extrusionOk="0" fill="none" h="8866" w="14955">
                  <a:moveTo>
                    <a:pt x="12178" y="8865"/>
                  </a:moveTo>
                  <a:lnTo>
                    <a:pt x="12178" y="8865"/>
                  </a:lnTo>
                  <a:lnTo>
                    <a:pt x="12325" y="8841"/>
                  </a:lnTo>
                  <a:lnTo>
                    <a:pt x="12471" y="8792"/>
                  </a:lnTo>
                  <a:lnTo>
                    <a:pt x="12592" y="8695"/>
                  </a:lnTo>
                  <a:lnTo>
                    <a:pt x="12666" y="8573"/>
                  </a:lnTo>
                  <a:lnTo>
                    <a:pt x="12666" y="8573"/>
                  </a:lnTo>
                  <a:lnTo>
                    <a:pt x="12958" y="8037"/>
                  </a:lnTo>
                  <a:lnTo>
                    <a:pt x="13323" y="7331"/>
                  </a:lnTo>
                  <a:lnTo>
                    <a:pt x="13688" y="6454"/>
                  </a:lnTo>
                  <a:lnTo>
                    <a:pt x="13883" y="5991"/>
                  </a:lnTo>
                  <a:lnTo>
                    <a:pt x="14078" y="5480"/>
                  </a:lnTo>
                  <a:lnTo>
                    <a:pt x="14249" y="4944"/>
                  </a:lnTo>
                  <a:lnTo>
                    <a:pt x="14419" y="4360"/>
                  </a:lnTo>
                  <a:lnTo>
                    <a:pt x="14565" y="3775"/>
                  </a:lnTo>
                  <a:lnTo>
                    <a:pt x="14711" y="3166"/>
                  </a:lnTo>
                  <a:lnTo>
                    <a:pt x="14809" y="2533"/>
                  </a:lnTo>
                  <a:lnTo>
                    <a:pt x="14882" y="1875"/>
                  </a:lnTo>
                  <a:lnTo>
                    <a:pt x="14931" y="1218"/>
                  </a:lnTo>
                  <a:lnTo>
                    <a:pt x="14955" y="536"/>
                  </a:lnTo>
                  <a:lnTo>
                    <a:pt x="14955" y="536"/>
                  </a:lnTo>
                  <a:lnTo>
                    <a:pt x="14955" y="438"/>
                  </a:lnTo>
                  <a:lnTo>
                    <a:pt x="14906" y="341"/>
                  </a:lnTo>
                  <a:lnTo>
                    <a:pt x="14857" y="244"/>
                  </a:lnTo>
                  <a:lnTo>
                    <a:pt x="14809" y="146"/>
                  </a:lnTo>
                  <a:lnTo>
                    <a:pt x="14711" y="97"/>
                  </a:lnTo>
                  <a:lnTo>
                    <a:pt x="14614" y="24"/>
                  </a:lnTo>
                  <a:lnTo>
                    <a:pt x="14516" y="0"/>
                  </a:lnTo>
                  <a:lnTo>
                    <a:pt x="14395" y="0"/>
                  </a:lnTo>
                  <a:lnTo>
                    <a:pt x="3338" y="0"/>
                  </a:lnTo>
                  <a:lnTo>
                    <a:pt x="3338" y="0"/>
                  </a:lnTo>
                  <a:lnTo>
                    <a:pt x="3216" y="0"/>
                  </a:lnTo>
                  <a:lnTo>
                    <a:pt x="3118" y="24"/>
                  </a:lnTo>
                  <a:lnTo>
                    <a:pt x="3021" y="97"/>
                  </a:lnTo>
                  <a:lnTo>
                    <a:pt x="2924" y="146"/>
                  </a:lnTo>
                  <a:lnTo>
                    <a:pt x="2875" y="244"/>
                  </a:lnTo>
                  <a:lnTo>
                    <a:pt x="2826" y="341"/>
                  </a:lnTo>
                  <a:lnTo>
                    <a:pt x="2777" y="438"/>
                  </a:lnTo>
                  <a:lnTo>
                    <a:pt x="2777" y="536"/>
                  </a:lnTo>
                  <a:lnTo>
                    <a:pt x="2777" y="536"/>
                  </a:lnTo>
                  <a:lnTo>
                    <a:pt x="2777" y="706"/>
                  </a:lnTo>
                  <a:lnTo>
                    <a:pt x="2777" y="706"/>
                  </a:lnTo>
                  <a:lnTo>
                    <a:pt x="2558" y="633"/>
                  </a:lnTo>
                  <a:lnTo>
                    <a:pt x="2363" y="585"/>
                  </a:lnTo>
                  <a:lnTo>
                    <a:pt x="2144" y="560"/>
                  </a:lnTo>
                  <a:lnTo>
                    <a:pt x="1949" y="536"/>
                  </a:lnTo>
                  <a:lnTo>
                    <a:pt x="1949" y="536"/>
                  </a:lnTo>
                  <a:lnTo>
                    <a:pt x="1755" y="560"/>
                  </a:lnTo>
                  <a:lnTo>
                    <a:pt x="1560" y="585"/>
                  </a:lnTo>
                  <a:lnTo>
                    <a:pt x="1365" y="633"/>
                  </a:lnTo>
                  <a:lnTo>
                    <a:pt x="1194" y="706"/>
                  </a:lnTo>
                  <a:lnTo>
                    <a:pt x="1024" y="779"/>
                  </a:lnTo>
                  <a:lnTo>
                    <a:pt x="853" y="877"/>
                  </a:lnTo>
                  <a:lnTo>
                    <a:pt x="707" y="999"/>
                  </a:lnTo>
                  <a:lnTo>
                    <a:pt x="561" y="1120"/>
                  </a:lnTo>
                  <a:lnTo>
                    <a:pt x="439" y="1242"/>
                  </a:lnTo>
                  <a:lnTo>
                    <a:pt x="342" y="1413"/>
                  </a:lnTo>
                  <a:lnTo>
                    <a:pt x="244" y="1559"/>
                  </a:lnTo>
                  <a:lnTo>
                    <a:pt x="147" y="1729"/>
                  </a:lnTo>
                  <a:lnTo>
                    <a:pt x="98" y="1900"/>
                  </a:lnTo>
                  <a:lnTo>
                    <a:pt x="50" y="2095"/>
                  </a:lnTo>
                  <a:lnTo>
                    <a:pt x="1" y="2289"/>
                  </a:lnTo>
                  <a:lnTo>
                    <a:pt x="1" y="2484"/>
                  </a:lnTo>
                  <a:lnTo>
                    <a:pt x="1" y="2484"/>
                  </a:lnTo>
                  <a:lnTo>
                    <a:pt x="25" y="2850"/>
                  </a:lnTo>
                  <a:lnTo>
                    <a:pt x="98" y="3191"/>
                  </a:lnTo>
                  <a:lnTo>
                    <a:pt x="220" y="3556"/>
                  </a:lnTo>
                  <a:lnTo>
                    <a:pt x="366" y="3872"/>
                  </a:lnTo>
                  <a:lnTo>
                    <a:pt x="561" y="4213"/>
                  </a:lnTo>
                  <a:lnTo>
                    <a:pt x="780" y="4530"/>
                  </a:lnTo>
                  <a:lnTo>
                    <a:pt x="1024" y="4822"/>
                  </a:lnTo>
                  <a:lnTo>
                    <a:pt x="1292" y="5090"/>
                  </a:lnTo>
                  <a:lnTo>
                    <a:pt x="1584" y="5334"/>
                  </a:lnTo>
                  <a:lnTo>
                    <a:pt x="1901" y="5577"/>
                  </a:lnTo>
                  <a:lnTo>
                    <a:pt x="2242" y="5772"/>
                  </a:lnTo>
                  <a:lnTo>
                    <a:pt x="2583" y="5943"/>
                  </a:lnTo>
                  <a:lnTo>
                    <a:pt x="2924" y="6089"/>
                  </a:lnTo>
                  <a:lnTo>
                    <a:pt x="3265" y="6186"/>
                  </a:lnTo>
                  <a:lnTo>
                    <a:pt x="3605" y="6259"/>
                  </a:lnTo>
                  <a:lnTo>
                    <a:pt x="3946" y="6284"/>
                  </a:lnTo>
                  <a:lnTo>
                    <a:pt x="3946" y="6284"/>
                  </a:lnTo>
                  <a:lnTo>
                    <a:pt x="4068" y="6625"/>
                  </a:lnTo>
                  <a:lnTo>
                    <a:pt x="4214" y="6941"/>
                  </a:lnTo>
                  <a:lnTo>
                    <a:pt x="4507" y="7574"/>
                  </a:lnTo>
                  <a:lnTo>
                    <a:pt x="4799" y="8110"/>
                  </a:lnTo>
                  <a:lnTo>
                    <a:pt x="5067" y="8573"/>
                  </a:lnTo>
                  <a:lnTo>
                    <a:pt x="5067" y="8573"/>
                  </a:lnTo>
                  <a:lnTo>
                    <a:pt x="5140" y="8695"/>
                  </a:lnTo>
                  <a:lnTo>
                    <a:pt x="5262" y="8792"/>
                  </a:lnTo>
                  <a:lnTo>
                    <a:pt x="5408" y="8841"/>
                  </a:lnTo>
                  <a:lnTo>
                    <a:pt x="5554" y="8865"/>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81"/>
            <p:cNvSpPr/>
            <p:nvPr/>
          </p:nvSpPr>
          <p:spPr>
            <a:xfrm>
              <a:off x="1275850" y="5209575"/>
              <a:ext cx="60900" cy="87075"/>
            </a:xfrm>
            <a:custGeom>
              <a:rect b="b" l="l" r="r" t="t"/>
              <a:pathLst>
                <a:path extrusionOk="0" fill="none" h="3483" w="2436">
                  <a:moveTo>
                    <a:pt x="0" y="828"/>
                  </a:moveTo>
                  <a:lnTo>
                    <a:pt x="0" y="828"/>
                  </a:lnTo>
                  <a:lnTo>
                    <a:pt x="0" y="658"/>
                  </a:lnTo>
                  <a:lnTo>
                    <a:pt x="49" y="512"/>
                  </a:lnTo>
                  <a:lnTo>
                    <a:pt x="122" y="366"/>
                  </a:lnTo>
                  <a:lnTo>
                    <a:pt x="244" y="244"/>
                  </a:lnTo>
                  <a:lnTo>
                    <a:pt x="366" y="146"/>
                  </a:lnTo>
                  <a:lnTo>
                    <a:pt x="487" y="73"/>
                  </a:lnTo>
                  <a:lnTo>
                    <a:pt x="658" y="25"/>
                  </a:lnTo>
                  <a:lnTo>
                    <a:pt x="828" y="0"/>
                  </a:lnTo>
                  <a:lnTo>
                    <a:pt x="828" y="0"/>
                  </a:lnTo>
                  <a:lnTo>
                    <a:pt x="950" y="0"/>
                  </a:lnTo>
                  <a:lnTo>
                    <a:pt x="1072" y="25"/>
                  </a:lnTo>
                  <a:lnTo>
                    <a:pt x="1340" y="122"/>
                  </a:lnTo>
                  <a:lnTo>
                    <a:pt x="1559" y="268"/>
                  </a:lnTo>
                  <a:lnTo>
                    <a:pt x="1754" y="414"/>
                  </a:lnTo>
                  <a:lnTo>
                    <a:pt x="1754" y="414"/>
                  </a:lnTo>
                  <a:lnTo>
                    <a:pt x="1803" y="780"/>
                  </a:lnTo>
                  <a:lnTo>
                    <a:pt x="1876" y="1169"/>
                  </a:lnTo>
                  <a:lnTo>
                    <a:pt x="2046" y="1997"/>
                  </a:lnTo>
                  <a:lnTo>
                    <a:pt x="2265" y="2801"/>
                  </a:lnTo>
                  <a:lnTo>
                    <a:pt x="2436" y="3483"/>
                  </a:lnTo>
                  <a:lnTo>
                    <a:pt x="2436" y="3483"/>
                  </a:lnTo>
                  <a:lnTo>
                    <a:pt x="2241" y="3434"/>
                  </a:lnTo>
                  <a:lnTo>
                    <a:pt x="2022" y="3361"/>
                  </a:lnTo>
                  <a:lnTo>
                    <a:pt x="1827" y="3264"/>
                  </a:lnTo>
                  <a:lnTo>
                    <a:pt x="1608" y="3142"/>
                  </a:lnTo>
                  <a:lnTo>
                    <a:pt x="1413" y="3020"/>
                  </a:lnTo>
                  <a:lnTo>
                    <a:pt x="1194" y="2874"/>
                  </a:lnTo>
                  <a:lnTo>
                    <a:pt x="999" y="2704"/>
                  </a:lnTo>
                  <a:lnTo>
                    <a:pt x="804" y="2533"/>
                  </a:lnTo>
                  <a:lnTo>
                    <a:pt x="634" y="2338"/>
                  </a:lnTo>
                  <a:lnTo>
                    <a:pt x="487" y="2143"/>
                  </a:lnTo>
                  <a:lnTo>
                    <a:pt x="341" y="1924"/>
                  </a:lnTo>
                  <a:lnTo>
                    <a:pt x="219" y="1729"/>
                  </a:lnTo>
                  <a:lnTo>
                    <a:pt x="122" y="1510"/>
                  </a:lnTo>
                  <a:lnTo>
                    <a:pt x="49" y="1267"/>
                  </a:lnTo>
                  <a:lnTo>
                    <a:pt x="0" y="1047"/>
                  </a:lnTo>
                  <a:lnTo>
                    <a:pt x="0" y="828"/>
                  </a:lnTo>
                  <a:lnTo>
                    <a:pt x="0" y="828"/>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81"/>
            <p:cNvSpPr/>
            <p:nvPr/>
          </p:nvSpPr>
          <p:spPr>
            <a:xfrm>
              <a:off x="1247825" y="5391625"/>
              <a:ext cx="443300" cy="39000"/>
            </a:xfrm>
            <a:custGeom>
              <a:rect b="b" l="l" r="r" t="t"/>
              <a:pathLst>
                <a:path extrusionOk="0" fill="none" h="1560" w="17732">
                  <a:moveTo>
                    <a:pt x="16611" y="1559"/>
                  </a:moveTo>
                  <a:lnTo>
                    <a:pt x="1121" y="1559"/>
                  </a:lnTo>
                  <a:lnTo>
                    <a:pt x="1121" y="1559"/>
                  </a:lnTo>
                  <a:lnTo>
                    <a:pt x="1000" y="1535"/>
                  </a:lnTo>
                  <a:lnTo>
                    <a:pt x="878" y="1510"/>
                  </a:lnTo>
                  <a:lnTo>
                    <a:pt x="780" y="1462"/>
                  </a:lnTo>
                  <a:lnTo>
                    <a:pt x="683" y="1389"/>
                  </a:lnTo>
                  <a:lnTo>
                    <a:pt x="488" y="1218"/>
                  </a:lnTo>
                  <a:lnTo>
                    <a:pt x="318" y="999"/>
                  </a:lnTo>
                  <a:lnTo>
                    <a:pt x="196" y="755"/>
                  </a:lnTo>
                  <a:lnTo>
                    <a:pt x="98" y="487"/>
                  </a:lnTo>
                  <a:lnTo>
                    <a:pt x="25" y="244"/>
                  </a:lnTo>
                  <a:lnTo>
                    <a:pt x="1" y="0"/>
                  </a:lnTo>
                  <a:lnTo>
                    <a:pt x="17731" y="0"/>
                  </a:lnTo>
                  <a:lnTo>
                    <a:pt x="17731" y="0"/>
                  </a:lnTo>
                  <a:lnTo>
                    <a:pt x="17707" y="244"/>
                  </a:lnTo>
                  <a:lnTo>
                    <a:pt x="17634" y="487"/>
                  </a:lnTo>
                  <a:lnTo>
                    <a:pt x="17537" y="755"/>
                  </a:lnTo>
                  <a:lnTo>
                    <a:pt x="17415" y="999"/>
                  </a:lnTo>
                  <a:lnTo>
                    <a:pt x="17244" y="1218"/>
                  </a:lnTo>
                  <a:lnTo>
                    <a:pt x="17049" y="1389"/>
                  </a:lnTo>
                  <a:lnTo>
                    <a:pt x="16952" y="1462"/>
                  </a:lnTo>
                  <a:lnTo>
                    <a:pt x="16855" y="1510"/>
                  </a:lnTo>
                  <a:lnTo>
                    <a:pt x="16733" y="1535"/>
                  </a:lnTo>
                  <a:lnTo>
                    <a:pt x="16611" y="1559"/>
                  </a:lnTo>
                  <a:lnTo>
                    <a:pt x="16611" y="1559"/>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81"/>
            <p:cNvSpPr/>
            <p:nvPr/>
          </p:nvSpPr>
          <p:spPr>
            <a:xfrm>
              <a:off x="1454850" y="5001950"/>
              <a:ext cx="17075" cy="114475"/>
            </a:xfrm>
            <a:custGeom>
              <a:rect b="b" l="l" r="r" t="t"/>
              <a:pathLst>
                <a:path extrusionOk="0" fill="none" h="4579" w="683">
                  <a:moveTo>
                    <a:pt x="683" y="0"/>
                  </a:moveTo>
                  <a:lnTo>
                    <a:pt x="683" y="0"/>
                  </a:lnTo>
                  <a:lnTo>
                    <a:pt x="658" y="171"/>
                  </a:lnTo>
                  <a:lnTo>
                    <a:pt x="610" y="317"/>
                  </a:lnTo>
                  <a:lnTo>
                    <a:pt x="512" y="439"/>
                  </a:lnTo>
                  <a:lnTo>
                    <a:pt x="415" y="585"/>
                  </a:lnTo>
                  <a:lnTo>
                    <a:pt x="415" y="585"/>
                  </a:lnTo>
                  <a:lnTo>
                    <a:pt x="269" y="731"/>
                  </a:lnTo>
                  <a:lnTo>
                    <a:pt x="147" y="950"/>
                  </a:lnTo>
                  <a:lnTo>
                    <a:pt x="74" y="1072"/>
                  </a:lnTo>
                  <a:lnTo>
                    <a:pt x="49" y="1194"/>
                  </a:lnTo>
                  <a:lnTo>
                    <a:pt x="1" y="1364"/>
                  </a:lnTo>
                  <a:lnTo>
                    <a:pt x="1" y="1535"/>
                  </a:lnTo>
                  <a:lnTo>
                    <a:pt x="1" y="1535"/>
                  </a:lnTo>
                  <a:lnTo>
                    <a:pt x="1" y="1705"/>
                  </a:lnTo>
                  <a:lnTo>
                    <a:pt x="49" y="1851"/>
                  </a:lnTo>
                  <a:lnTo>
                    <a:pt x="74" y="1997"/>
                  </a:lnTo>
                  <a:lnTo>
                    <a:pt x="147" y="2095"/>
                  </a:lnTo>
                  <a:lnTo>
                    <a:pt x="269" y="2314"/>
                  </a:lnTo>
                  <a:lnTo>
                    <a:pt x="415" y="2484"/>
                  </a:lnTo>
                  <a:lnTo>
                    <a:pt x="415" y="2484"/>
                  </a:lnTo>
                  <a:lnTo>
                    <a:pt x="512" y="2606"/>
                  </a:lnTo>
                  <a:lnTo>
                    <a:pt x="610" y="2728"/>
                  </a:lnTo>
                  <a:lnTo>
                    <a:pt x="658" y="2874"/>
                  </a:lnTo>
                  <a:lnTo>
                    <a:pt x="683" y="3045"/>
                  </a:lnTo>
                  <a:lnTo>
                    <a:pt x="683" y="3045"/>
                  </a:lnTo>
                  <a:lnTo>
                    <a:pt x="658" y="3239"/>
                  </a:lnTo>
                  <a:lnTo>
                    <a:pt x="610" y="3385"/>
                  </a:lnTo>
                  <a:lnTo>
                    <a:pt x="512" y="3507"/>
                  </a:lnTo>
                  <a:lnTo>
                    <a:pt x="415" y="3629"/>
                  </a:lnTo>
                  <a:lnTo>
                    <a:pt x="415" y="3629"/>
                  </a:lnTo>
                  <a:lnTo>
                    <a:pt x="269" y="3800"/>
                  </a:lnTo>
                  <a:lnTo>
                    <a:pt x="147" y="3994"/>
                  </a:lnTo>
                  <a:lnTo>
                    <a:pt x="74" y="4116"/>
                  </a:lnTo>
                  <a:lnTo>
                    <a:pt x="49" y="4262"/>
                  </a:lnTo>
                  <a:lnTo>
                    <a:pt x="1" y="4408"/>
                  </a:lnTo>
                  <a:lnTo>
                    <a:pt x="1" y="4579"/>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81"/>
            <p:cNvSpPr/>
            <p:nvPr/>
          </p:nvSpPr>
          <p:spPr>
            <a:xfrm>
              <a:off x="1411025" y="5001950"/>
              <a:ext cx="17075" cy="114475"/>
            </a:xfrm>
            <a:custGeom>
              <a:rect b="b" l="l" r="r" t="t"/>
              <a:pathLst>
                <a:path extrusionOk="0" fill="none" h="4579" w="683">
                  <a:moveTo>
                    <a:pt x="682" y="0"/>
                  </a:moveTo>
                  <a:lnTo>
                    <a:pt x="682" y="0"/>
                  </a:lnTo>
                  <a:lnTo>
                    <a:pt x="658" y="171"/>
                  </a:lnTo>
                  <a:lnTo>
                    <a:pt x="609" y="317"/>
                  </a:lnTo>
                  <a:lnTo>
                    <a:pt x="536" y="439"/>
                  </a:lnTo>
                  <a:lnTo>
                    <a:pt x="414" y="585"/>
                  </a:lnTo>
                  <a:lnTo>
                    <a:pt x="414" y="585"/>
                  </a:lnTo>
                  <a:lnTo>
                    <a:pt x="268" y="731"/>
                  </a:lnTo>
                  <a:lnTo>
                    <a:pt x="146" y="950"/>
                  </a:lnTo>
                  <a:lnTo>
                    <a:pt x="97" y="1072"/>
                  </a:lnTo>
                  <a:lnTo>
                    <a:pt x="49" y="1194"/>
                  </a:lnTo>
                  <a:lnTo>
                    <a:pt x="24" y="1364"/>
                  </a:lnTo>
                  <a:lnTo>
                    <a:pt x="0" y="1535"/>
                  </a:lnTo>
                  <a:lnTo>
                    <a:pt x="0" y="1535"/>
                  </a:lnTo>
                  <a:lnTo>
                    <a:pt x="24" y="1705"/>
                  </a:lnTo>
                  <a:lnTo>
                    <a:pt x="49" y="1851"/>
                  </a:lnTo>
                  <a:lnTo>
                    <a:pt x="97" y="1997"/>
                  </a:lnTo>
                  <a:lnTo>
                    <a:pt x="146" y="2095"/>
                  </a:lnTo>
                  <a:lnTo>
                    <a:pt x="268" y="2314"/>
                  </a:lnTo>
                  <a:lnTo>
                    <a:pt x="414" y="2484"/>
                  </a:lnTo>
                  <a:lnTo>
                    <a:pt x="414" y="2484"/>
                  </a:lnTo>
                  <a:lnTo>
                    <a:pt x="536" y="2606"/>
                  </a:lnTo>
                  <a:lnTo>
                    <a:pt x="609" y="2728"/>
                  </a:lnTo>
                  <a:lnTo>
                    <a:pt x="658" y="2874"/>
                  </a:lnTo>
                  <a:lnTo>
                    <a:pt x="682" y="3045"/>
                  </a:lnTo>
                  <a:lnTo>
                    <a:pt x="682" y="3045"/>
                  </a:lnTo>
                  <a:lnTo>
                    <a:pt x="658" y="3239"/>
                  </a:lnTo>
                  <a:lnTo>
                    <a:pt x="609" y="3385"/>
                  </a:lnTo>
                  <a:lnTo>
                    <a:pt x="536" y="3507"/>
                  </a:lnTo>
                  <a:lnTo>
                    <a:pt x="414" y="3629"/>
                  </a:lnTo>
                  <a:lnTo>
                    <a:pt x="414" y="3629"/>
                  </a:lnTo>
                  <a:lnTo>
                    <a:pt x="268" y="3800"/>
                  </a:lnTo>
                  <a:lnTo>
                    <a:pt x="146" y="3994"/>
                  </a:lnTo>
                  <a:lnTo>
                    <a:pt x="97" y="4116"/>
                  </a:lnTo>
                  <a:lnTo>
                    <a:pt x="49" y="4262"/>
                  </a:lnTo>
                  <a:lnTo>
                    <a:pt x="24" y="4408"/>
                  </a:lnTo>
                  <a:lnTo>
                    <a:pt x="0" y="4579"/>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81"/>
            <p:cNvSpPr/>
            <p:nvPr/>
          </p:nvSpPr>
          <p:spPr>
            <a:xfrm>
              <a:off x="1498700" y="5001950"/>
              <a:ext cx="16450" cy="114475"/>
            </a:xfrm>
            <a:custGeom>
              <a:rect b="b" l="l" r="r" t="t"/>
              <a:pathLst>
                <a:path extrusionOk="0" fill="none" h="4579" w="658">
                  <a:moveTo>
                    <a:pt x="658" y="0"/>
                  </a:moveTo>
                  <a:lnTo>
                    <a:pt x="658" y="0"/>
                  </a:lnTo>
                  <a:lnTo>
                    <a:pt x="658" y="171"/>
                  </a:lnTo>
                  <a:lnTo>
                    <a:pt x="585" y="317"/>
                  </a:lnTo>
                  <a:lnTo>
                    <a:pt x="512" y="439"/>
                  </a:lnTo>
                  <a:lnTo>
                    <a:pt x="390" y="585"/>
                  </a:lnTo>
                  <a:lnTo>
                    <a:pt x="390" y="585"/>
                  </a:lnTo>
                  <a:lnTo>
                    <a:pt x="268" y="731"/>
                  </a:lnTo>
                  <a:lnTo>
                    <a:pt x="122" y="950"/>
                  </a:lnTo>
                  <a:lnTo>
                    <a:pt x="73" y="1072"/>
                  </a:lnTo>
                  <a:lnTo>
                    <a:pt x="25" y="1194"/>
                  </a:lnTo>
                  <a:lnTo>
                    <a:pt x="0" y="1364"/>
                  </a:lnTo>
                  <a:lnTo>
                    <a:pt x="0" y="1535"/>
                  </a:lnTo>
                  <a:lnTo>
                    <a:pt x="0" y="1535"/>
                  </a:lnTo>
                  <a:lnTo>
                    <a:pt x="0" y="1705"/>
                  </a:lnTo>
                  <a:lnTo>
                    <a:pt x="25" y="1851"/>
                  </a:lnTo>
                  <a:lnTo>
                    <a:pt x="73" y="1997"/>
                  </a:lnTo>
                  <a:lnTo>
                    <a:pt x="122" y="2095"/>
                  </a:lnTo>
                  <a:lnTo>
                    <a:pt x="268" y="2314"/>
                  </a:lnTo>
                  <a:lnTo>
                    <a:pt x="390" y="2484"/>
                  </a:lnTo>
                  <a:lnTo>
                    <a:pt x="390" y="2484"/>
                  </a:lnTo>
                  <a:lnTo>
                    <a:pt x="512" y="2606"/>
                  </a:lnTo>
                  <a:lnTo>
                    <a:pt x="585" y="2728"/>
                  </a:lnTo>
                  <a:lnTo>
                    <a:pt x="658" y="2874"/>
                  </a:lnTo>
                  <a:lnTo>
                    <a:pt x="658" y="3045"/>
                  </a:lnTo>
                  <a:lnTo>
                    <a:pt x="658" y="3045"/>
                  </a:lnTo>
                  <a:lnTo>
                    <a:pt x="658" y="3239"/>
                  </a:lnTo>
                  <a:lnTo>
                    <a:pt x="585" y="3385"/>
                  </a:lnTo>
                  <a:lnTo>
                    <a:pt x="512" y="3507"/>
                  </a:lnTo>
                  <a:lnTo>
                    <a:pt x="390" y="3629"/>
                  </a:lnTo>
                  <a:lnTo>
                    <a:pt x="390" y="3629"/>
                  </a:lnTo>
                  <a:lnTo>
                    <a:pt x="268" y="3800"/>
                  </a:lnTo>
                  <a:lnTo>
                    <a:pt x="122" y="3994"/>
                  </a:lnTo>
                  <a:lnTo>
                    <a:pt x="73" y="4116"/>
                  </a:lnTo>
                  <a:lnTo>
                    <a:pt x="25" y="4262"/>
                  </a:lnTo>
                  <a:lnTo>
                    <a:pt x="0" y="4408"/>
                  </a:lnTo>
                  <a:lnTo>
                    <a:pt x="0" y="4579"/>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3" name="Google Shape;743;p81"/>
          <p:cNvGrpSpPr/>
          <p:nvPr/>
        </p:nvGrpSpPr>
        <p:grpSpPr>
          <a:xfrm>
            <a:off x="1499685" y="4313985"/>
            <a:ext cx="306068" cy="389992"/>
            <a:chOff x="1959600" y="4980625"/>
            <a:chExt cx="364150" cy="464000"/>
          </a:xfrm>
        </p:grpSpPr>
        <p:sp>
          <p:nvSpPr>
            <p:cNvPr id="744" name="Google Shape;744;p81"/>
            <p:cNvSpPr/>
            <p:nvPr/>
          </p:nvSpPr>
          <p:spPr>
            <a:xfrm>
              <a:off x="1959600" y="4980625"/>
              <a:ext cx="364150" cy="239325"/>
            </a:xfrm>
            <a:custGeom>
              <a:rect b="b" l="l" r="r" t="t"/>
              <a:pathLst>
                <a:path extrusionOk="0" fill="none" h="9573" w="14566">
                  <a:moveTo>
                    <a:pt x="8769" y="9572"/>
                  </a:moveTo>
                  <a:lnTo>
                    <a:pt x="14565" y="9572"/>
                  </a:lnTo>
                  <a:lnTo>
                    <a:pt x="14565" y="6114"/>
                  </a:lnTo>
                  <a:lnTo>
                    <a:pt x="14565" y="6114"/>
                  </a:lnTo>
                  <a:lnTo>
                    <a:pt x="14541" y="6016"/>
                  </a:lnTo>
                  <a:lnTo>
                    <a:pt x="14516" y="5919"/>
                  </a:lnTo>
                  <a:lnTo>
                    <a:pt x="14468" y="5822"/>
                  </a:lnTo>
                  <a:lnTo>
                    <a:pt x="14419" y="5773"/>
                  </a:lnTo>
                  <a:lnTo>
                    <a:pt x="14346" y="5700"/>
                  </a:lnTo>
                  <a:lnTo>
                    <a:pt x="14249" y="5651"/>
                  </a:lnTo>
                  <a:lnTo>
                    <a:pt x="14175" y="5627"/>
                  </a:lnTo>
                  <a:lnTo>
                    <a:pt x="14078" y="5627"/>
                  </a:lnTo>
                  <a:lnTo>
                    <a:pt x="10814" y="5627"/>
                  </a:lnTo>
                  <a:lnTo>
                    <a:pt x="10814" y="5627"/>
                  </a:lnTo>
                  <a:lnTo>
                    <a:pt x="11228" y="5456"/>
                  </a:lnTo>
                  <a:lnTo>
                    <a:pt x="11643" y="5237"/>
                  </a:lnTo>
                  <a:lnTo>
                    <a:pt x="12008" y="4993"/>
                  </a:lnTo>
                  <a:lnTo>
                    <a:pt x="12178" y="4872"/>
                  </a:lnTo>
                  <a:lnTo>
                    <a:pt x="12349" y="4726"/>
                  </a:lnTo>
                  <a:lnTo>
                    <a:pt x="12349" y="4726"/>
                  </a:lnTo>
                  <a:lnTo>
                    <a:pt x="12617" y="4433"/>
                  </a:lnTo>
                  <a:lnTo>
                    <a:pt x="12836" y="4141"/>
                  </a:lnTo>
                  <a:lnTo>
                    <a:pt x="13031" y="3849"/>
                  </a:lnTo>
                  <a:lnTo>
                    <a:pt x="13177" y="3557"/>
                  </a:lnTo>
                  <a:lnTo>
                    <a:pt x="13274" y="3289"/>
                  </a:lnTo>
                  <a:lnTo>
                    <a:pt x="13372" y="3021"/>
                  </a:lnTo>
                  <a:lnTo>
                    <a:pt x="13396" y="2753"/>
                  </a:lnTo>
                  <a:lnTo>
                    <a:pt x="13420" y="2485"/>
                  </a:lnTo>
                  <a:lnTo>
                    <a:pt x="13396" y="2241"/>
                  </a:lnTo>
                  <a:lnTo>
                    <a:pt x="13347" y="1998"/>
                  </a:lnTo>
                  <a:lnTo>
                    <a:pt x="13274" y="1754"/>
                  </a:lnTo>
                  <a:lnTo>
                    <a:pt x="13201" y="1535"/>
                  </a:lnTo>
                  <a:lnTo>
                    <a:pt x="13079" y="1340"/>
                  </a:lnTo>
                  <a:lnTo>
                    <a:pt x="12958" y="1121"/>
                  </a:lnTo>
                  <a:lnTo>
                    <a:pt x="12812" y="951"/>
                  </a:lnTo>
                  <a:lnTo>
                    <a:pt x="12641" y="780"/>
                  </a:lnTo>
                  <a:lnTo>
                    <a:pt x="12641" y="780"/>
                  </a:lnTo>
                  <a:lnTo>
                    <a:pt x="12471" y="610"/>
                  </a:lnTo>
                  <a:lnTo>
                    <a:pt x="12300" y="463"/>
                  </a:lnTo>
                  <a:lnTo>
                    <a:pt x="12105" y="342"/>
                  </a:lnTo>
                  <a:lnTo>
                    <a:pt x="11886" y="220"/>
                  </a:lnTo>
                  <a:lnTo>
                    <a:pt x="11667" y="147"/>
                  </a:lnTo>
                  <a:lnTo>
                    <a:pt x="11423" y="74"/>
                  </a:lnTo>
                  <a:lnTo>
                    <a:pt x="11180" y="25"/>
                  </a:lnTo>
                  <a:lnTo>
                    <a:pt x="10936" y="1"/>
                  </a:lnTo>
                  <a:lnTo>
                    <a:pt x="10668" y="25"/>
                  </a:lnTo>
                  <a:lnTo>
                    <a:pt x="10400" y="49"/>
                  </a:lnTo>
                  <a:lnTo>
                    <a:pt x="10133" y="147"/>
                  </a:lnTo>
                  <a:lnTo>
                    <a:pt x="9865" y="244"/>
                  </a:lnTo>
                  <a:lnTo>
                    <a:pt x="9572" y="390"/>
                  </a:lnTo>
                  <a:lnTo>
                    <a:pt x="9280" y="585"/>
                  </a:lnTo>
                  <a:lnTo>
                    <a:pt x="8988" y="804"/>
                  </a:lnTo>
                  <a:lnTo>
                    <a:pt x="8696" y="1072"/>
                  </a:lnTo>
                  <a:lnTo>
                    <a:pt x="8696" y="1072"/>
                  </a:lnTo>
                  <a:lnTo>
                    <a:pt x="8452" y="1365"/>
                  </a:lnTo>
                  <a:lnTo>
                    <a:pt x="8257" y="1657"/>
                  </a:lnTo>
                  <a:lnTo>
                    <a:pt x="8062" y="1973"/>
                  </a:lnTo>
                  <a:lnTo>
                    <a:pt x="7892" y="2314"/>
                  </a:lnTo>
                  <a:lnTo>
                    <a:pt x="7770" y="2680"/>
                  </a:lnTo>
                  <a:lnTo>
                    <a:pt x="7648" y="3045"/>
                  </a:lnTo>
                  <a:lnTo>
                    <a:pt x="7551" y="3386"/>
                  </a:lnTo>
                  <a:lnTo>
                    <a:pt x="7478" y="3727"/>
                  </a:lnTo>
                  <a:lnTo>
                    <a:pt x="7380" y="4385"/>
                  </a:lnTo>
                  <a:lnTo>
                    <a:pt x="7307" y="4896"/>
                  </a:lnTo>
                  <a:lnTo>
                    <a:pt x="7283" y="5456"/>
                  </a:lnTo>
                  <a:lnTo>
                    <a:pt x="7283" y="5456"/>
                  </a:lnTo>
                  <a:lnTo>
                    <a:pt x="7283" y="5456"/>
                  </a:lnTo>
                  <a:lnTo>
                    <a:pt x="7283" y="5456"/>
                  </a:lnTo>
                  <a:lnTo>
                    <a:pt x="7283" y="5456"/>
                  </a:lnTo>
                  <a:lnTo>
                    <a:pt x="7259" y="4896"/>
                  </a:lnTo>
                  <a:lnTo>
                    <a:pt x="7186" y="4385"/>
                  </a:lnTo>
                  <a:lnTo>
                    <a:pt x="7088" y="3727"/>
                  </a:lnTo>
                  <a:lnTo>
                    <a:pt x="7015" y="3386"/>
                  </a:lnTo>
                  <a:lnTo>
                    <a:pt x="6918" y="3045"/>
                  </a:lnTo>
                  <a:lnTo>
                    <a:pt x="6796" y="2680"/>
                  </a:lnTo>
                  <a:lnTo>
                    <a:pt x="6674" y="2314"/>
                  </a:lnTo>
                  <a:lnTo>
                    <a:pt x="6504" y="1973"/>
                  </a:lnTo>
                  <a:lnTo>
                    <a:pt x="6309" y="1657"/>
                  </a:lnTo>
                  <a:lnTo>
                    <a:pt x="6114" y="1365"/>
                  </a:lnTo>
                  <a:lnTo>
                    <a:pt x="5870" y="1072"/>
                  </a:lnTo>
                  <a:lnTo>
                    <a:pt x="5870" y="1072"/>
                  </a:lnTo>
                  <a:lnTo>
                    <a:pt x="5578" y="804"/>
                  </a:lnTo>
                  <a:lnTo>
                    <a:pt x="5286" y="585"/>
                  </a:lnTo>
                  <a:lnTo>
                    <a:pt x="4994" y="390"/>
                  </a:lnTo>
                  <a:lnTo>
                    <a:pt x="4701" y="244"/>
                  </a:lnTo>
                  <a:lnTo>
                    <a:pt x="4433" y="147"/>
                  </a:lnTo>
                  <a:lnTo>
                    <a:pt x="4166" y="49"/>
                  </a:lnTo>
                  <a:lnTo>
                    <a:pt x="3898" y="25"/>
                  </a:lnTo>
                  <a:lnTo>
                    <a:pt x="3630" y="1"/>
                  </a:lnTo>
                  <a:lnTo>
                    <a:pt x="3386" y="25"/>
                  </a:lnTo>
                  <a:lnTo>
                    <a:pt x="3143" y="74"/>
                  </a:lnTo>
                  <a:lnTo>
                    <a:pt x="2899" y="147"/>
                  </a:lnTo>
                  <a:lnTo>
                    <a:pt x="2680" y="220"/>
                  </a:lnTo>
                  <a:lnTo>
                    <a:pt x="2461" y="342"/>
                  </a:lnTo>
                  <a:lnTo>
                    <a:pt x="2266" y="463"/>
                  </a:lnTo>
                  <a:lnTo>
                    <a:pt x="2095" y="610"/>
                  </a:lnTo>
                  <a:lnTo>
                    <a:pt x="1925" y="780"/>
                  </a:lnTo>
                  <a:lnTo>
                    <a:pt x="1925" y="780"/>
                  </a:lnTo>
                  <a:lnTo>
                    <a:pt x="1754" y="951"/>
                  </a:lnTo>
                  <a:lnTo>
                    <a:pt x="1608" y="1121"/>
                  </a:lnTo>
                  <a:lnTo>
                    <a:pt x="1487" y="1340"/>
                  </a:lnTo>
                  <a:lnTo>
                    <a:pt x="1365" y="1535"/>
                  </a:lnTo>
                  <a:lnTo>
                    <a:pt x="1292" y="1754"/>
                  </a:lnTo>
                  <a:lnTo>
                    <a:pt x="1219" y="1998"/>
                  </a:lnTo>
                  <a:lnTo>
                    <a:pt x="1170" y="2241"/>
                  </a:lnTo>
                  <a:lnTo>
                    <a:pt x="1146" y="2485"/>
                  </a:lnTo>
                  <a:lnTo>
                    <a:pt x="1170" y="2753"/>
                  </a:lnTo>
                  <a:lnTo>
                    <a:pt x="1194" y="3021"/>
                  </a:lnTo>
                  <a:lnTo>
                    <a:pt x="1292" y="3289"/>
                  </a:lnTo>
                  <a:lnTo>
                    <a:pt x="1389" y="3557"/>
                  </a:lnTo>
                  <a:lnTo>
                    <a:pt x="1535" y="3849"/>
                  </a:lnTo>
                  <a:lnTo>
                    <a:pt x="1730" y="4141"/>
                  </a:lnTo>
                  <a:lnTo>
                    <a:pt x="1949" y="4433"/>
                  </a:lnTo>
                  <a:lnTo>
                    <a:pt x="2217" y="4726"/>
                  </a:lnTo>
                  <a:lnTo>
                    <a:pt x="2217" y="4726"/>
                  </a:lnTo>
                  <a:lnTo>
                    <a:pt x="2388" y="4872"/>
                  </a:lnTo>
                  <a:lnTo>
                    <a:pt x="2558" y="4993"/>
                  </a:lnTo>
                  <a:lnTo>
                    <a:pt x="2923" y="5237"/>
                  </a:lnTo>
                  <a:lnTo>
                    <a:pt x="3337" y="5456"/>
                  </a:lnTo>
                  <a:lnTo>
                    <a:pt x="3752" y="5627"/>
                  </a:lnTo>
                  <a:lnTo>
                    <a:pt x="488" y="5627"/>
                  </a:lnTo>
                  <a:lnTo>
                    <a:pt x="488" y="5627"/>
                  </a:lnTo>
                  <a:lnTo>
                    <a:pt x="391" y="5627"/>
                  </a:lnTo>
                  <a:lnTo>
                    <a:pt x="317" y="5651"/>
                  </a:lnTo>
                  <a:lnTo>
                    <a:pt x="220" y="5700"/>
                  </a:lnTo>
                  <a:lnTo>
                    <a:pt x="147" y="5773"/>
                  </a:lnTo>
                  <a:lnTo>
                    <a:pt x="98" y="5822"/>
                  </a:lnTo>
                  <a:lnTo>
                    <a:pt x="50" y="5919"/>
                  </a:lnTo>
                  <a:lnTo>
                    <a:pt x="25" y="6016"/>
                  </a:lnTo>
                  <a:lnTo>
                    <a:pt x="1" y="6114"/>
                  </a:lnTo>
                  <a:lnTo>
                    <a:pt x="1" y="9572"/>
                  </a:lnTo>
                  <a:lnTo>
                    <a:pt x="5797" y="9572"/>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81"/>
            <p:cNvSpPr/>
            <p:nvPr/>
          </p:nvSpPr>
          <p:spPr>
            <a:xfrm>
              <a:off x="2053375" y="5121275"/>
              <a:ext cx="176600" cy="25"/>
            </a:xfrm>
            <a:custGeom>
              <a:rect b="b" l="l" r="r" t="t"/>
              <a:pathLst>
                <a:path extrusionOk="0" fill="none" h="1" w="7064">
                  <a:moveTo>
                    <a:pt x="1" y="1"/>
                  </a:moveTo>
                  <a:lnTo>
                    <a:pt x="7063"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81"/>
            <p:cNvSpPr/>
            <p:nvPr/>
          </p:nvSpPr>
          <p:spPr>
            <a:xfrm>
              <a:off x="2104525" y="5121275"/>
              <a:ext cx="74300" cy="323350"/>
            </a:xfrm>
            <a:custGeom>
              <a:rect b="b" l="l" r="r" t="t"/>
              <a:pathLst>
                <a:path extrusionOk="0" fill="none" h="12934" w="2972">
                  <a:moveTo>
                    <a:pt x="0" y="1"/>
                  </a:moveTo>
                  <a:lnTo>
                    <a:pt x="0" y="12933"/>
                  </a:lnTo>
                  <a:lnTo>
                    <a:pt x="2972" y="12933"/>
                  </a:lnTo>
                  <a:lnTo>
                    <a:pt x="2972"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81"/>
            <p:cNvSpPr/>
            <p:nvPr/>
          </p:nvSpPr>
          <p:spPr>
            <a:xfrm>
              <a:off x="2166625" y="5023850"/>
              <a:ext cx="85275" cy="85275"/>
            </a:xfrm>
            <a:custGeom>
              <a:rect b="b" l="l" r="r" t="t"/>
              <a:pathLst>
                <a:path extrusionOk="0" fill="none" h="3411" w="3411">
                  <a:moveTo>
                    <a:pt x="902" y="659"/>
                  </a:moveTo>
                  <a:lnTo>
                    <a:pt x="902" y="659"/>
                  </a:lnTo>
                  <a:lnTo>
                    <a:pt x="1194" y="391"/>
                  </a:lnTo>
                  <a:lnTo>
                    <a:pt x="1486" y="196"/>
                  </a:lnTo>
                  <a:lnTo>
                    <a:pt x="1754" y="74"/>
                  </a:lnTo>
                  <a:lnTo>
                    <a:pt x="1900" y="50"/>
                  </a:lnTo>
                  <a:lnTo>
                    <a:pt x="2022" y="25"/>
                  </a:lnTo>
                  <a:lnTo>
                    <a:pt x="2144" y="1"/>
                  </a:lnTo>
                  <a:lnTo>
                    <a:pt x="2290" y="25"/>
                  </a:lnTo>
                  <a:lnTo>
                    <a:pt x="2412" y="50"/>
                  </a:lnTo>
                  <a:lnTo>
                    <a:pt x="2533" y="74"/>
                  </a:lnTo>
                  <a:lnTo>
                    <a:pt x="2655" y="123"/>
                  </a:lnTo>
                  <a:lnTo>
                    <a:pt x="2777" y="196"/>
                  </a:lnTo>
                  <a:lnTo>
                    <a:pt x="3021" y="391"/>
                  </a:lnTo>
                  <a:lnTo>
                    <a:pt x="3021" y="391"/>
                  </a:lnTo>
                  <a:lnTo>
                    <a:pt x="3215" y="634"/>
                  </a:lnTo>
                  <a:lnTo>
                    <a:pt x="3288" y="756"/>
                  </a:lnTo>
                  <a:lnTo>
                    <a:pt x="3337" y="878"/>
                  </a:lnTo>
                  <a:lnTo>
                    <a:pt x="3362" y="999"/>
                  </a:lnTo>
                  <a:lnTo>
                    <a:pt x="3386" y="1121"/>
                  </a:lnTo>
                  <a:lnTo>
                    <a:pt x="3410" y="1267"/>
                  </a:lnTo>
                  <a:lnTo>
                    <a:pt x="3386" y="1389"/>
                  </a:lnTo>
                  <a:lnTo>
                    <a:pt x="3362" y="1535"/>
                  </a:lnTo>
                  <a:lnTo>
                    <a:pt x="3337" y="1657"/>
                  </a:lnTo>
                  <a:lnTo>
                    <a:pt x="3215" y="1925"/>
                  </a:lnTo>
                  <a:lnTo>
                    <a:pt x="3021" y="2217"/>
                  </a:lnTo>
                  <a:lnTo>
                    <a:pt x="2753" y="2509"/>
                  </a:lnTo>
                  <a:lnTo>
                    <a:pt x="2753" y="2509"/>
                  </a:lnTo>
                  <a:lnTo>
                    <a:pt x="2631" y="2607"/>
                  </a:lnTo>
                  <a:lnTo>
                    <a:pt x="2509" y="2704"/>
                  </a:lnTo>
                  <a:lnTo>
                    <a:pt x="2192" y="2899"/>
                  </a:lnTo>
                  <a:lnTo>
                    <a:pt x="1827" y="3045"/>
                  </a:lnTo>
                  <a:lnTo>
                    <a:pt x="1462" y="3167"/>
                  </a:lnTo>
                  <a:lnTo>
                    <a:pt x="1072" y="3264"/>
                  </a:lnTo>
                  <a:lnTo>
                    <a:pt x="682" y="3338"/>
                  </a:lnTo>
                  <a:lnTo>
                    <a:pt x="317" y="3386"/>
                  </a:lnTo>
                  <a:lnTo>
                    <a:pt x="1" y="3411"/>
                  </a:lnTo>
                  <a:lnTo>
                    <a:pt x="1" y="3411"/>
                  </a:lnTo>
                  <a:lnTo>
                    <a:pt x="25" y="3094"/>
                  </a:lnTo>
                  <a:lnTo>
                    <a:pt x="98" y="2729"/>
                  </a:lnTo>
                  <a:lnTo>
                    <a:pt x="147" y="2339"/>
                  </a:lnTo>
                  <a:lnTo>
                    <a:pt x="244" y="1949"/>
                  </a:lnTo>
                  <a:lnTo>
                    <a:pt x="366" y="1584"/>
                  </a:lnTo>
                  <a:lnTo>
                    <a:pt x="512" y="1219"/>
                  </a:lnTo>
                  <a:lnTo>
                    <a:pt x="707" y="902"/>
                  </a:lnTo>
                  <a:lnTo>
                    <a:pt x="804" y="780"/>
                  </a:lnTo>
                  <a:lnTo>
                    <a:pt x="902" y="659"/>
                  </a:lnTo>
                  <a:lnTo>
                    <a:pt x="902" y="659"/>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81"/>
            <p:cNvSpPr/>
            <p:nvPr/>
          </p:nvSpPr>
          <p:spPr>
            <a:xfrm>
              <a:off x="2031450" y="5023850"/>
              <a:ext cx="85275" cy="85275"/>
            </a:xfrm>
            <a:custGeom>
              <a:rect b="b" l="l" r="r" t="t"/>
              <a:pathLst>
                <a:path extrusionOk="0" fill="none" h="3411" w="3411">
                  <a:moveTo>
                    <a:pt x="390" y="391"/>
                  </a:moveTo>
                  <a:lnTo>
                    <a:pt x="390" y="391"/>
                  </a:lnTo>
                  <a:lnTo>
                    <a:pt x="634" y="196"/>
                  </a:lnTo>
                  <a:lnTo>
                    <a:pt x="756" y="123"/>
                  </a:lnTo>
                  <a:lnTo>
                    <a:pt x="878" y="74"/>
                  </a:lnTo>
                  <a:lnTo>
                    <a:pt x="999" y="50"/>
                  </a:lnTo>
                  <a:lnTo>
                    <a:pt x="1121" y="25"/>
                  </a:lnTo>
                  <a:lnTo>
                    <a:pt x="1267" y="1"/>
                  </a:lnTo>
                  <a:lnTo>
                    <a:pt x="1389" y="25"/>
                  </a:lnTo>
                  <a:lnTo>
                    <a:pt x="1511" y="50"/>
                  </a:lnTo>
                  <a:lnTo>
                    <a:pt x="1657" y="74"/>
                  </a:lnTo>
                  <a:lnTo>
                    <a:pt x="1925" y="196"/>
                  </a:lnTo>
                  <a:lnTo>
                    <a:pt x="2217" y="391"/>
                  </a:lnTo>
                  <a:lnTo>
                    <a:pt x="2509" y="659"/>
                  </a:lnTo>
                  <a:lnTo>
                    <a:pt x="2509" y="659"/>
                  </a:lnTo>
                  <a:lnTo>
                    <a:pt x="2607" y="780"/>
                  </a:lnTo>
                  <a:lnTo>
                    <a:pt x="2704" y="902"/>
                  </a:lnTo>
                  <a:lnTo>
                    <a:pt x="2899" y="1219"/>
                  </a:lnTo>
                  <a:lnTo>
                    <a:pt x="3045" y="1584"/>
                  </a:lnTo>
                  <a:lnTo>
                    <a:pt x="3167" y="1949"/>
                  </a:lnTo>
                  <a:lnTo>
                    <a:pt x="3264" y="2339"/>
                  </a:lnTo>
                  <a:lnTo>
                    <a:pt x="3313" y="2729"/>
                  </a:lnTo>
                  <a:lnTo>
                    <a:pt x="3386" y="3094"/>
                  </a:lnTo>
                  <a:lnTo>
                    <a:pt x="3410" y="3411"/>
                  </a:lnTo>
                  <a:lnTo>
                    <a:pt x="3410" y="3411"/>
                  </a:lnTo>
                  <a:lnTo>
                    <a:pt x="3094" y="3386"/>
                  </a:lnTo>
                  <a:lnTo>
                    <a:pt x="2729" y="3338"/>
                  </a:lnTo>
                  <a:lnTo>
                    <a:pt x="2339" y="3264"/>
                  </a:lnTo>
                  <a:lnTo>
                    <a:pt x="1949" y="3167"/>
                  </a:lnTo>
                  <a:lnTo>
                    <a:pt x="1584" y="3045"/>
                  </a:lnTo>
                  <a:lnTo>
                    <a:pt x="1218" y="2899"/>
                  </a:lnTo>
                  <a:lnTo>
                    <a:pt x="902" y="2704"/>
                  </a:lnTo>
                  <a:lnTo>
                    <a:pt x="780" y="2607"/>
                  </a:lnTo>
                  <a:lnTo>
                    <a:pt x="658" y="2509"/>
                  </a:lnTo>
                  <a:lnTo>
                    <a:pt x="658" y="2509"/>
                  </a:lnTo>
                  <a:lnTo>
                    <a:pt x="390" y="2217"/>
                  </a:lnTo>
                  <a:lnTo>
                    <a:pt x="196" y="1925"/>
                  </a:lnTo>
                  <a:lnTo>
                    <a:pt x="74" y="1657"/>
                  </a:lnTo>
                  <a:lnTo>
                    <a:pt x="49" y="1535"/>
                  </a:lnTo>
                  <a:lnTo>
                    <a:pt x="25" y="1389"/>
                  </a:lnTo>
                  <a:lnTo>
                    <a:pt x="1" y="1267"/>
                  </a:lnTo>
                  <a:lnTo>
                    <a:pt x="25" y="1121"/>
                  </a:lnTo>
                  <a:lnTo>
                    <a:pt x="49" y="999"/>
                  </a:lnTo>
                  <a:lnTo>
                    <a:pt x="74" y="878"/>
                  </a:lnTo>
                  <a:lnTo>
                    <a:pt x="123" y="756"/>
                  </a:lnTo>
                  <a:lnTo>
                    <a:pt x="196" y="634"/>
                  </a:lnTo>
                  <a:lnTo>
                    <a:pt x="390" y="391"/>
                  </a:lnTo>
                  <a:lnTo>
                    <a:pt x="390" y="39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81"/>
            <p:cNvSpPr/>
            <p:nvPr/>
          </p:nvSpPr>
          <p:spPr>
            <a:xfrm>
              <a:off x="1979100" y="5219925"/>
              <a:ext cx="125450" cy="224700"/>
            </a:xfrm>
            <a:custGeom>
              <a:rect b="b" l="l" r="r" t="t"/>
              <a:pathLst>
                <a:path extrusionOk="0" fill="none" h="8988" w="5018">
                  <a:moveTo>
                    <a:pt x="0" y="0"/>
                  </a:moveTo>
                  <a:lnTo>
                    <a:pt x="0" y="8500"/>
                  </a:lnTo>
                  <a:lnTo>
                    <a:pt x="0" y="8500"/>
                  </a:lnTo>
                  <a:lnTo>
                    <a:pt x="25" y="8598"/>
                  </a:lnTo>
                  <a:lnTo>
                    <a:pt x="49" y="8695"/>
                  </a:lnTo>
                  <a:lnTo>
                    <a:pt x="98" y="8768"/>
                  </a:lnTo>
                  <a:lnTo>
                    <a:pt x="146" y="8841"/>
                  </a:lnTo>
                  <a:lnTo>
                    <a:pt x="219" y="8890"/>
                  </a:lnTo>
                  <a:lnTo>
                    <a:pt x="317" y="8938"/>
                  </a:lnTo>
                  <a:lnTo>
                    <a:pt x="390" y="8963"/>
                  </a:lnTo>
                  <a:lnTo>
                    <a:pt x="487" y="8987"/>
                  </a:lnTo>
                  <a:lnTo>
                    <a:pt x="5017" y="8987"/>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81"/>
            <p:cNvSpPr/>
            <p:nvPr/>
          </p:nvSpPr>
          <p:spPr>
            <a:xfrm>
              <a:off x="2178800" y="5219925"/>
              <a:ext cx="125450" cy="224700"/>
            </a:xfrm>
            <a:custGeom>
              <a:rect b="b" l="l" r="r" t="t"/>
              <a:pathLst>
                <a:path extrusionOk="0" fill="none" h="8988" w="5018">
                  <a:moveTo>
                    <a:pt x="1" y="8987"/>
                  </a:moveTo>
                  <a:lnTo>
                    <a:pt x="4531" y="8987"/>
                  </a:lnTo>
                  <a:lnTo>
                    <a:pt x="4531" y="8987"/>
                  </a:lnTo>
                  <a:lnTo>
                    <a:pt x="4628" y="8963"/>
                  </a:lnTo>
                  <a:lnTo>
                    <a:pt x="4701" y="8938"/>
                  </a:lnTo>
                  <a:lnTo>
                    <a:pt x="4799" y="8890"/>
                  </a:lnTo>
                  <a:lnTo>
                    <a:pt x="4872" y="8841"/>
                  </a:lnTo>
                  <a:lnTo>
                    <a:pt x="4920" y="8768"/>
                  </a:lnTo>
                  <a:lnTo>
                    <a:pt x="4969" y="8695"/>
                  </a:lnTo>
                  <a:lnTo>
                    <a:pt x="4993" y="8598"/>
                  </a:lnTo>
                  <a:lnTo>
                    <a:pt x="5018" y="8500"/>
                  </a:lnTo>
                  <a:lnTo>
                    <a:pt x="5018"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1" name="Google Shape;751;p81"/>
          <p:cNvGrpSpPr/>
          <p:nvPr/>
        </p:nvGrpSpPr>
        <p:grpSpPr>
          <a:xfrm>
            <a:off x="2042165" y="4328840"/>
            <a:ext cx="351077" cy="360806"/>
            <a:chOff x="2605025" y="4998300"/>
            <a:chExt cx="417700" cy="429275"/>
          </a:xfrm>
        </p:grpSpPr>
        <p:sp>
          <p:nvSpPr>
            <p:cNvPr id="752" name="Google Shape;752;p81"/>
            <p:cNvSpPr/>
            <p:nvPr/>
          </p:nvSpPr>
          <p:spPr>
            <a:xfrm>
              <a:off x="2819350" y="5216875"/>
              <a:ext cx="202150" cy="210700"/>
            </a:xfrm>
            <a:custGeom>
              <a:rect b="b" l="l" r="r" t="t"/>
              <a:pathLst>
                <a:path extrusionOk="0" fill="none" h="8428" w="8086">
                  <a:moveTo>
                    <a:pt x="0" y="1851"/>
                  </a:moveTo>
                  <a:lnTo>
                    <a:pt x="5797" y="8135"/>
                  </a:lnTo>
                  <a:lnTo>
                    <a:pt x="5797" y="8135"/>
                  </a:lnTo>
                  <a:lnTo>
                    <a:pt x="5943" y="8257"/>
                  </a:lnTo>
                  <a:lnTo>
                    <a:pt x="6113" y="8354"/>
                  </a:lnTo>
                  <a:lnTo>
                    <a:pt x="6284" y="8403"/>
                  </a:lnTo>
                  <a:lnTo>
                    <a:pt x="6478" y="8427"/>
                  </a:lnTo>
                  <a:lnTo>
                    <a:pt x="6649" y="8403"/>
                  </a:lnTo>
                  <a:lnTo>
                    <a:pt x="6819" y="8354"/>
                  </a:lnTo>
                  <a:lnTo>
                    <a:pt x="6990" y="8257"/>
                  </a:lnTo>
                  <a:lnTo>
                    <a:pt x="7136" y="8135"/>
                  </a:lnTo>
                  <a:lnTo>
                    <a:pt x="7818" y="7453"/>
                  </a:lnTo>
                  <a:lnTo>
                    <a:pt x="7818" y="7453"/>
                  </a:lnTo>
                  <a:lnTo>
                    <a:pt x="7940" y="7307"/>
                  </a:lnTo>
                  <a:lnTo>
                    <a:pt x="8037" y="7136"/>
                  </a:lnTo>
                  <a:lnTo>
                    <a:pt x="8086" y="6966"/>
                  </a:lnTo>
                  <a:lnTo>
                    <a:pt x="8086" y="6795"/>
                  </a:lnTo>
                  <a:lnTo>
                    <a:pt x="8086" y="6601"/>
                  </a:lnTo>
                  <a:lnTo>
                    <a:pt x="8037" y="6430"/>
                  </a:lnTo>
                  <a:lnTo>
                    <a:pt x="7940" y="6260"/>
                  </a:lnTo>
                  <a:lnTo>
                    <a:pt x="7818" y="6114"/>
                  </a:lnTo>
                  <a:lnTo>
                    <a:pt x="1705"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81"/>
            <p:cNvSpPr/>
            <p:nvPr/>
          </p:nvSpPr>
          <p:spPr>
            <a:xfrm>
              <a:off x="2606225" y="4998300"/>
              <a:ext cx="203400" cy="207650"/>
            </a:xfrm>
            <a:custGeom>
              <a:rect b="b" l="l" r="r" t="t"/>
              <a:pathLst>
                <a:path extrusionOk="0" fill="none" h="8306" w="8136">
                  <a:moveTo>
                    <a:pt x="8135" y="6649"/>
                  </a:moveTo>
                  <a:lnTo>
                    <a:pt x="4433" y="2947"/>
                  </a:lnTo>
                  <a:lnTo>
                    <a:pt x="1730" y="244"/>
                  </a:lnTo>
                  <a:lnTo>
                    <a:pt x="1730" y="244"/>
                  </a:lnTo>
                  <a:lnTo>
                    <a:pt x="1584" y="122"/>
                  </a:lnTo>
                  <a:lnTo>
                    <a:pt x="1413" y="49"/>
                  </a:lnTo>
                  <a:lnTo>
                    <a:pt x="1243" y="0"/>
                  </a:lnTo>
                  <a:lnTo>
                    <a:pt x="1048" y="0"/>
                  </a:lnTo>
                  <a:lnTo>
                    <a:pt x="878" y="0"/>
                  </a:lnTo>
                  <a:lnTo>
                    <a:pt x="683" y="49"/>
                  </a:lnTo>
                  <a:lnTo>
                    <a:pt x="512" y="122"/>
                  </a:lnTo>
                  <a:lnTo>
                    <a:pt x="390" y="244"/>
                  </a:lnTo>
                  <a:lnTo>
                    <a:pt x="390" y="244"/>
                  </a:lnTo>
                  <a:lnTo>
                    <a:pt x="269" y="365"/>
                  </a:lnTo>
                  <a:lnTo>
                    <a:pt x="171" y="511"/>
                  </a:lnTo>
                  <a:lnTo>
                    <a:pt x="98" y="682"/>
                  </a:lnTo>
                  <a:lnTo>
                    <a:pt x="50" y="852"/>
                  </a:lnTo>
                  <a:lnTo>
                    <a:pt x="1" y="1023"/>
                  </a:lnTo>
                  <a:lnTo>
                    <a:pt x="1" y="1218"/>
                  </a:lnTo>
                  <a:lnTo>
                    <a:pt x="1" y="1413"/>
                  </a:lnTo>
                  <a:lnTo>
                    <a:pt x="1" y="1607"/>
                  </a:lnTo>
                  <a:lnTo>
                    <a:pt x="74" y="2021"/>
                  </a:lnTo>
                  <a:lnTo>
                    <a:pt x="220" y="2484"/>
                  </a:lnTo>
                  <a:lnTo>
                    <a:pt x="390" y="2923"/>
                  </a:lnTo>
                  <a:lnTo>
                    <a:pt x="610" y="3385"/>
                  </a:lnTo>
                  <a:lnTo>
                    <a:pt x="853" y="3872"/>
                  </a:lnTo>
                  <a:lnTo>
                    <a:pt x="1121" y="4311"/>
                  </a:lnTo>
                  <a:lnTo>
                    <a:pt x="1413" y="4774"/>
                  </a:lnTo>
                  <a:lnTo>
                    <a:pt x="1706" y="5188"/>
                  </a:lnTo>
                  <a:lnTo>
                    <a:pt x="1998" y="5577"/>
                  </a:lnTo>
                  <a:lnTo>
                    <a:pt x="2290" y="5943"/>
                  </a:lnTo>
                  <a:lnTo>
                    <a:pt x="2582" y="6284"/>
                  </a:lnTo>
                  <a:lnTo>
                    <a:pt x="2850" y="6551"/>
                  </a:lnTo>
                  <a:lnTo>
                    <a:pt x="2850" y="6551"/>
                  </a:lnTo>
                  <a:lnTo>
                    <a:pt x="3070" y="6771"/>
                  </a:lnTo>
                  <a:lnTo>
                    <a:pt x="3313" y="6966"/>
                  </a:lnTo>
                  <a:lnTo>
                    <a:pt x="3557" y="7136"/>
                  </a:lnTo>
                  <a:lnTo>
                    <a:pt x="3800" y="7307"/>
                  </a:lnTo>
                  <a:lnTo>
                    <a:pt x="4312" y="7599"/>
                  </a:lnTo>
                  <a:lnTo>
                    <a:pt x="4823" y="7818"/>
                  </a:lnTo>
                  <a:lnTo>
                    <a:pt x="5310" y="8013"/>
                  </a:lnTo>
                  <a:lnTo>
                    <a:pt x="5724" y="8159"/>
                  </a:lnTo>
                  <a:lnTo>
                    <a:pt x="6333" y="8305"/>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81"/>
            <p:cNvSpPr/>
            <p:nvPr/>
          </p:nvSpPr>
          <p:spPr>
            <a:xfrm>
              <a:off x="2605025" y="5003775"/>
              <a:ext cx="417700" cy="417700"/>
            </a:xfrm>
            <a:custGeom>
              <a:rect b="b" l="l" r="r" t="t"/>
              <a:pathLst>
                <a:path extrusionOk="0" fill="none" h="16708" w="16708">
                  <a:moveTo>
                    <a:pt x="13931" y="6820"/>
                  </a:moveTo>
                  <a:lnTo>
                    <a:pt x="13931" y="6820"/>
                  </a:lnTo>
                  <a:lnTo>
                    <a:pt x="14126" y="6625"/>
                  </a:lnTo>
                  <a:lnTo>
                    <a:pt x="14345" y="6357"/>
                  </a:lnTo>
                  <a:lnTo>
                    <a:pt x="14784" y="5797"/>
                  </a:lnTo>
                  <a:lnTo>
                    <a:pt x="15246" y="5139"/>
                  </a:lnTo>
                  <a:lnTo>
                    <a:pt x="15685" y="4482"/>
                  </a:lnTo>
                  <a:lnTo>
                    <a:pt x="16367" y="3386"/>
                  </a:lnTo>
                  <a:lnTo>
                    <a:pt x="16659" y="2923"/>
                  </a:lnTo>
                  <a:lnTo>
                    <a:pt x="16659" y="2923"/>
                  </a:lnTo>
                  <a:lnTo>
                    <a:pt x="16708" y="2825"/>
                  </a:lnTo>
                  <a:lnTo>
                    <a:pt x="16708" y="2728"/>
                  </a:lnTo>
                  <a:lnTo>
                    <a:pt x="16708" y="2655"/>
                  </a:lnTo>
                  <a:lnTo>
                    <a:pt x="16659" y="2582"/>
                  </a:lnTo>
                  <a:lnTo>
                    <a:pt x="16659" y="2582"/>
                  </a:lnTo>
                  <a:lnTo>
                    <a:pt x="16586" y="2533"/>
                  </a:lnTo>
                  <a:lnTo>
                    <a:pt x="16488" y="2533"/>
                  </a:lnTo>
                  <a:lnTo>
                    <a:pt x="16415" y="2533"/>
                  </a:lnTo>
                  <a:lnTo>
                    <a:pt x="16318" y="2582"/>
                  </a:lnTo>
                  <a:lnTo>
                    <a:pt x="13615" y="4944"/>
                  </a:lnTo>
                  <a:lnTo>
                    <a:pt x="13615" y="4944"/>
                  </a:lnTo>
                  <a:lnTo>
                    <a:pt x="13541" y="4993"/>
                  </a:lnTo>
                  <a:lnTo>
                    <a:pt x="13420" y="4993"/>
                  </a:lnTo>
                  <a:lnTo>
                    <a:pt x="13322" y="4969"/>
                  </a:lnTo>
                  <a:lnTo>
                    <a:pt x="13200" y="4871"/>
                  </a:lnTo>
                  <a:lnTo>
                    <a:pt x="13200" y="4871"/>
                  </a:lnTo>
                  <a:lnTo>
                    <a:pt x="13103" y="4749"/>
                  </a:lnTo>
                  <a:lnTo>
                    <a:pt x="13054" y="4628"/>
                  </a:lnTo>
                  <a:lnTo>
                    <a:pt x="13054" y="4530"/>
                  </a:lnTo>
                  <a:lnTo>
                    <a:pt x="13103" y="4433"/>
                  </a:lnTo>
                  <a:lnTo>
                    <a:pt x="13103" y="4433"/>
                  </a:lnTo>
                  <a:lnTo>
                    <a:pt x="15563" y="1486"/>
                  </a:lnTo>
                  <a:lnTo>
                    <a:pt x="15563" y="1486"/>
                  </a:lnTo>
                  <a:lnTo>
                    <a:pt x="15612" y="1388"/>
                  </a:lnTo>
                  <a:lnTo>
                    <a:pt x="15612" y="1315"/>
                  </a:lnTo>
                  <a:lnTo>
                    <a:pt x="15612" y="1218"/>
                  </a:lnTo>
                  <a:lnTo>
                    <a:pt x="15563" y="1145"/>
                  </a:lnTo>
                  <a:lnTo>
                    <a:pt x="15563" y="1145"/>
                  </a:lnTo>
                  <a:lnTo>
                    <a:pt x="15490" y="1096"/>
                  </a:lnTo>
                  <a:lnTo>
                    <a:pt x="15392" y="1096"/>
                  </a:lnTo>
                  <a:lnTo>
                    <a:pt x="15319" y="1096"/>
                  </a:lnTo>
                  <a:lnTo>
                    <a:pt x="15222" y="1145"/>
                  </a:lnTo>
                  <a:lnTo>
                    <a:pt x="15222" y="1145"/>
                  </a:lnTo>
                  <a:lnTo>
                    <a:pt x="12275" y="3605"/>
                  </a:lnTo>
                  <a:lnTo>
                    <a:pt x="12275" y="3605"/>
                  </a:lnTo>
                  <a:lnTo>
                    <a:pt x="12178" y="3653"/>
                  </a:lnTo>
                  <a:lnTo>
                    <a:pt x="12080" y="3653"/>
                  </a:lnTo>
                  <a:lnTo>
                    <a:pt x="11958" y="3605"/>
                  </a:lnTo>
                  <a:lnTo>
                    <a:pt x="11861" y="3507"/>
                  </a:lnTo>
                  <a:lnTo>
                    <a:pt x="11861" y="3507"/>
                  </a:lnTo>
                  <a:lnTo>
                    <a:pt x="11764" y="3386"/>
                  </a:lnTo>
                  <a:lnTo>
                    <a:pt x="11715" y="3288"/>
                  </a:lnTo>
                  <a:lnTo>
                    <a:pt x="11715" y="3166"/>
                  </a:lnTo>
                  <a:lnTo>
                    <a:pt x="11764" y="3093"/>
                  </a:lnTo>
                  <a:lnTo>
                    <a:pt x="14126" y="390"/>
                  </a:lnTo>
                  <a:lnTo>
                    <a:pt x="14126" y="390"/>
                  </a:lnTo>
                  <a:lnTo>
                    <a:pt x="14175" y="292"/>
                  </a:lnTo>
                  <a:lnTo>
                    <a:pt x="14175" y="219"/>
                  </a:lnTo>
                  <a:lnTo>
                    <a:pt x="14175" y="122"/>
                  </a:lnTo>
                  <a:lnTo>
                    <a:pt x="14126" y="49"/>
                  </a:lnTo>
                  <a:lnTo>
                    <a:pt x="14126" y="49"/>
                  </a:lnTo>
                  <a:lnTo>
                    <a:pt x="14053" y="0"/>
                  </a:lnTo>
                  <a:lnTo>
                    <a:pt x="13980" y="0"/>
                  </a:lnTo>
                  <a:lnTo>
                    <a:pt x="13882" y="0"/>
                  </a:lnTo>
                  <a:lnTo>
                    <a:pt x="13785" y="49"/>
                  </a:lnTo>
                  <a:lnTo>
                    <a:pt x="13785" y="49"/>
                  </a:lnTo>
                  <a:lnTo>
                    <a:pt x="13322" y="341"/>
                  </a:lnTo>
                  <a:lnTo>
                    <a:pt x="12226" y="1023"/>
                  </a:lnTo>
                  <a:lnTo>
                    <a:pt x="11569" y="1462"/>
                  </a:lnTo>
                  <a:lnTo>
                    <a:pt x="10911" y="1924"/>
                  </a:lnTo>
                  <a:lnTo>
                    <a:pt x="10351" y="2363"/>
                  </a:lnTo>
                  <a:lnTo>
                    <a:pt x="10083" y="2582"/>
                  </a:lnTo>
                  <a:lnTo>
                    <a:pt x="9888" y="2777"/>
                  </a:lnTo>
                  <a:lnTo>
                    <a:pt x="9888" y="2777"/>
                  </a:lnTo>
                  <a:lnTo>
                    <a:pt x="9766" y="2898"/>
                  </a:lnTo>
                  <a:lnTo>
                    <a:pt x="9669" y="3045"/>
                  </a:lnTo>
                  <a:lnTo>
                    <a:pt x="9572" y="3215"/>
                  </a:lnTo>
                  <a:lnTo>
                    <a:pt x="9499" y="3410"/>
                  </a:lnTo>
                  <a:lnTo>
                    <a:pt x="9377" y="3824"/>
                  </a:lnTo>
                  <a:lnTo>
                    <a:pt x="9304" y="4262"/>
                  </a:lnTo>
                  <a:lnTo>
                    <a:pt x="9255" y="4701"/>
                  </a:lnTo>
                  <a:lnTo>
                    <a:pt x="9279" y="5163"/>
                  </a:lnTo>
                  <a:lnTo>
                    <a:pt x="9328" y="5577"/>
                  </a:lnTo>
                  <a:lnTo>
                    <a:pt x="9352" y="5772"/>
                  </a:lnTo>
                  <a:lnTo>
                    <a:pt x="9425" y="5943"/>
                  </a:lnTo>
                  <a:lnTo>
                    <a:pt x="268" y="14418"/>
                  </a:lnTo>
                  <a:lnTo>
                    <a:pt x="268" y="14418"/>
                  </a:lnTo>
                  <a:lnTo>
                    <a:pt x="146" y="14564"/>
                  </a:lnTo>
                  <a:lnTo>
                    <a:pt x="73" y="14735"/>
                  </a:lnTo>
                  <a:lnTo>
                    <a:pt x="0" y="14905"/>
                  </a:lnTo>
                  <a:lnTo>
                    <a:pt x="0" y="15076"/>
                  </a:lnTo>
                  <a:lnTo>
                    <a:pt x="0" y="15271"/>
                  </a:lnTo>
                  <a:lnTo>
                    <a:pt x="73" y="15441"/>
                  </a:lnTo>
                  <a:lnTo>
                    <a:pt x="146" y="15612"/>
                  </a:lnTo>
                  <a:lnTo>
                    <a:pt x="268" y="15758"/>
                  </a:lnTo>
                  <a:lnTo>
                    <a:pt x="950" y="16440"/>
                  </a:lnTo>
                  <a:lnTo>
                    <a:pt x="950" y="16440"/>
                  </a:lnTo>
                  <a:lnTo>
                    <a:pt x="1096" y="16562"/>
                  </a:lnTo>
                  <a:lnTo>
                    <a:pt x="1267" y="16635"/>
                  </a:lnTo>
                  <a:lnTo>
                    <a:pt x="1437" y="16708"/>
                  </a:lnTo>
                  <a:lnTo>
                    <a:pt x="1632" y="16708"/>
                  </a:lnTo>
                  <a:lnTo>
                    <a:pt x="1802" y="16708"/>
                  </a:lnTo>
                  <a:lnTo>
                    <a:pt x="1973" y="16635"/>
                  </a:lnTo>
                  <a:lnTo>
                    <a:pt x="2143" y="16562"/>
                  </a:lnTo>
                  <a:lnTo>
                    <a:pt x="2289" y="16440"/>
                  </a:lnTo>
                  <a:lnTo>
                    <a:pt x="10765" y="7282"/>
                  </a:lnTo>
                  <a:lnTo>
                    <a:pt x="10765" y="7282"/>
                  </a:lnTo>
                  <a:lnTo>
                    <a:pt x="11130" y="7380"/>
                  </a:lnTo>
                  <a:lnTo>
                    <a:pt x="11544" y="7428"/>
                  </a:lnTo>
                  <a:lnTo>
                    <a:pt x="12007" y="7453"/>
                  </a:lnTo>
                  <a:lnTo>
                    <a:pt x="12445" y="7404"/>
                  </a:lnTo>
                  <a:lnTo>
                    <a:pt x="12884" y="7331"/>
                  </a:lnTo>
                  <a:lnTo>
                    <a:pt x="13298" y="7209"/>
                  </a:lnTo>
                  <a:lnTo>
                    <a:pt x="13493" y="7136"/>
                  </a:lnTo>
                  <a:lnTo>
                    <a:pt x="13663" y="7039"/>
                  </a:lnTo>
                  <a:lnTo>
                    <a:pt x="13809" y="6941"/>
                  </a:lnTo>
                  <a:lnTo>
                    <a:pt x="13931" y="6820"/>
                  </a:lnTo>
                  <a:lnTo>
                    <a:pt x="13931" y="6820"/>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5" name="Google Shape;755;p81"/>
          <p:cNvGrpSpPr/>
          <p:nvPr/>
        </p:nvGrpSpPr>
        <p:grpSpPr>
          <a:xfrm>
            <a:off x="2572857" y="4331908"/>
            <a:ext cx="419662" cy="349543"/>
            <a:chOff x="3236425" y="5001950"/>
            <a:chExt cx="499300" cy="415875"/>
          </a:xfrm>
        </p:grpSpPr>
        <p:sp>
          <p:nvSpPr>
            <p:cNvPr id="756" name="Google Shape;756;p81"/>
            <p:cNvSpPr/>
            <p:nvPr/>
          </p:nvSpPr>
          <p:spPr>
            <a:xfrm>
              <a:off x="3236425" y="5309425"/>
              <a:ext cx="499300" cy="108400"/>
            </a:xfrm>
            <a:custGeom>
              <a:rect b="b" l="l" r="r" t="t"/>
              <a:pathLst>
                <a:path extrusionOk="0" fill="none" h="4336" w="19972">
                  <a:moveTo>
                    <a:pt x="19533" y="0"/>
                  </a:moveTo>
                  <a:lnTo>
                    <a:pt x="439" y="0"/>
                  </a:lnTo>
                  <a:lnTo>
                    <a:pt x="439" y="0"/>
                  </a:lnTo>
                  <a:lnTo>
                    <a:pt x="365" y="0"/>
                  </a:lnTo>
                  <a:lnTo>
                    <a:pt x="268" y="25"/>
                  </a:lnTo>
                  <a:lnTo>
                    <a:pt x="195" y="73"/>
                  </a:lnTo>
                  <a:lnTo>
                    <a:pt x="122" y="122"/>
                  </a:lnTo>
                  <a:lnTo>
                    <a:pt x="73" y="195"/>
                  </a:lnTo>
                  <a:lnTo>
                    <a:pt x="49" y="268"/>
                  </a:lnTo>
                  <a:lnTo>
                    <a:pt x="25" y="341"/>
                  </a:lnTo>
                  <a:lnTo>
                    <a:pt x="0" y="439"/>
                  </a:lnTo>
                  <a:lnTo>
                    <a:pt x="0" y="439"/>
                  </a:lnTo>
                  <a:lnTo>
                    <a:pt x="25" y="512"/>
                  </a:lnTo>
                  <a:lnTo>
                    <a:pt x="49" y="585"/>
                  </a:lnTo>
                  <a:lnTo>
                    <a:pt x="73" y="658"/>
                  </a:lnTo>
                  <a:lnTo>
                    <a:pt x="122" y="731"/>
                  </a:lnTo>
                  <a:lnTo>
                    <a:pt x="195" y="780"/>
                  </a:lnTo>
                  <a:lnTo>
                    <a:pt x="268" y="828"/>
                  </a:lnTo>
                  <a:lnTo>
                    <a:pt x="365" y="853"/>
                  </a:lnTo>
                  <a:lnTo>
                    <a:pt x="439" y="853"/>
                  </a:lnTo>
                  <a:lnTo>
                    <a:pt x="439" y="853"/>
                  </a:lnTo>
                  <a:lnTo>
                    <a:pt x="487" y="877"/>
                  </a:lnTo>
                  <a:lnTo>
                    <a:pt x="560" y="902"/>
                  </a:lnTo>
                  <a:lnTo>
                    <a:pt x="706" y="1048"/>
                  </a:lnTo>
                  <a:lnTo>
                    <a:pt x="853" y="1242"/>
                  </a:lnTo>
                  <a:lnTo>
                    <a:pt x="1023" y="1486"/>
                  </a:lnTo>
                  <a:lnTo>
                    <a:pt x="1340" y="2022"/>
                  </a:lnTo>
                  <a:lnTo>
                    <a:pt x="1632" y="2509"/>
                  </a:lnTo>
                  <a:lnTo>
                    <a:pt x="1632" y="2509"/>
                  </a:lnTo>
                  <a:lnTo>
                    <a:pt x="1900" y="2996"/>
                  </a:lnTo>
                  <a:lnTo>
                    <a:pt x="2168" y="3459"/>
                  </a:lnTo>
                  <a:lnTo>
                    <a:pt x="2460" y="3873"/>
                  </a:lnTo>
                  <a:lnTo>
                    <a:pt x="2582" y="4043"/>
                  </a:lnTo>
                  <a:lnTo>
                    <a:pt x="2728" y="4214"/>
                  </a:lnTo>
                  <a:lnTo>
                    <a:pt x="2728" y="4214"/>
                  </a:lnTo>
                  <a:lnTo>
                    <a:pt x="2801" y="4263"/>
                  </a:lnTo>
                  <a:lnTo>
                    <a:pt x="2874" y="4287"/>
                  </a:lnTo>
                  <a:lnTo>
                    <a:pt x="2971" y="4311"/>
                  </a:lnTo>
                  <a:lnTo>
                    <a:pt x="3045" y="4336"/>
                  </a:lnTo>
                  <a:lnTo>
                    <a:pt x="16927" y="4336"/>
                  </a:lnTo>
                  <a:lnTo>
                    <a:pt x="16927" y="4336"/>
                  </a:lnTo>
                  <a:lnTo>
                    <a:pt x="17000" y="4311"/>
                  </a:lnTo>
                  <a:lnTo>
                    <a:pt x="17097" y="4287"/>
                  </a:lnTo>
                  <a:lnTo>
                    <a:pt x="17170" y="4263"/>
                  </a:lnTo>
                  <a:lnTo>
                    <a:pt x="17243" y="4214"/>
                  </a:lnTo>
                  <a:lnTo>
                    <a:pt x="17243" y="4214"/>
                  </a:lnTo>
                  <a:lnTo>
                    <a:pt x="17390" y="4043"/>
                  </a:lnTo>
                  <a:lnTo>
                    <a:pt x="17511" y="3873"/>
                  </a:lnTo>
                  <a:lnTo>
                    <a:pt x="17804" y="3459"/>
                  </a:lnTo>
                  <a:lnTo>
                    <a:pt x="18072" y="2996"/>
                  </a:lnTo>
                  <a:lnTo>
                    <a:pt x="18339" y="2509"/>
                  </a:lnTo>
                  <a:lnTo>
                    <a:pt x="18339" y="2509"/>
                  </a:lnTo>
                  <a:lnTo>
                    <a:pt x="18632" y="2022"/>
                  </a:lnTo>
                  <a:lnTo>
                    <a:pt x="18948" y="1486"/>
                  </a:lnTo>
                  <a:lnTo>
                    <a:pt x="19119" y="1242"/>
                  </a:lnTo>
                  <a:lnTo>
                    <a:pt x="19265" y="1048"/>
                  </a:lnTo>
                  <a:lnTo>
                    <a:pt x="19411" y="902"/>
                  </a:lnTo>
                  <a:lnTo>
                    <a:pt x="19484" y="877"/>
                  </a:lnTo>
                  <a:lnTo>
                    <a:pt x="19533" y="853"/>
                  </a:lnTo>
                  <a:lnTo>
                    <a:pt x="19533" y="853"/>
                  </a:lnTo>
                  <a:lnTo>
                    <a:pt x="19606" y="853"/>
                  </a:lnTo>
                  <a:lnTo>
                    <a:pt x="19703" y="828"/>
                  </a:lnTo>
                  <a:lnTo>
                    <a:pt x="19776" y="780"/>
                  </a:lnTo>
                  <a:lnTo>
                    <a:pt x="19849" y="731"/>
                  </a:lnTo>
                  <a:lnTo>
                    <a:pt x="19898" y="658"/>
                  </a:lnTo>
                  <a:lnTo>
                    <a:pt x="19922" y="585"/>
                  </a:lnTo>
                  <a:lnTo>
                    <a:pt x="19947" y="512"/>
                  </a:lnTo>
                  <a:lnTo>
                    <a:pt x="19971" y="439"/>
                  </a:lnTo>
                  <a:lnTo>
                    <a:pt x="19971" y="439"/>
                  </a:lnTo>
                  <a:lnTo>
                    <a:pt x="19947" y="341"/>
                  </a:lnTo>
                  <a:lnTo>
                    <a:pt x="19922" y="268"/>
                  </a:lnTo>
                  <a:lnTo>
                    <a:pt x="19898" y="195"/>
                  </a:lnTo>
                  <a:lnTo>
                    <a:pt x="19825" y="122"/>
                  </a:lnTo>
                  <a:lnTo>
                    <a:pt x="19776" y="73"/>
                  </a:lnTo>
                  <a:lnTo>
                    <a:pt x="19703" y="25"/>
                  </a:lnTo>
                  <a:lnTo>
                    <a:pt x="19606" y="0"/>
                  </a:lnTo>
                  <a:lnTo>
                    <a:pt x="19533" y="0"/>
                  </a:lnTo>
                  <a:lnTo>
                    <a:pt x="19533"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81"/>
            <p:cNvSpPr/>
            <p:nvPr/>
          </p:nvSpPr>
          <p:spPr>
            <a:xfrm>
              <a:off x="3294875" y="5330725"/>
              <a:ext cx="382400" cy="25"/>
            </a:xfrm>
            <a:custGeom>
              <a:rect b="b" l="l" r="r" t="t"/>
              <a:pathLst>
                <a:path extrusionOk="0" fill="none" h="1" w="15296">
                  <a:moveTo>
                    <a:pt x="0" y="1"/>
                  </a:moveTo>
                  <a:lnTo>
                    <a:pt x="15295"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81"/>
            <p:cNvSpPr/>
            <p:nvPr/>
          </p:nvSpPr>
          <p:spPr>
            <a:xfrm>
              <a:off x="3280250" y="5162675"/>
              <a:ext cx="411625" cy="140075"/>
            </a:xfrm>
            <a:custGeom>
              <a:rect b="b" l="l" r="r" t="t"/>
              <a:pathLst>
                <a:path extrusionOk="0" fill="none" h="5603" w="16465">
                  <a:moveTo>
                    <a:pt x="16465" y="5602"/>
                  </a:moveTo>
                  <a:lnTo>
                    <a:pt x="16465" y="5602"/>
                  </a:lnTo>
                  <a:lnTo>
                    <a:pt x="16392" y="5408"/>
                  </a:lnTo>
                  <a:lnTo>
                    <a:pt x="16294" y="5237"/>
                  </a:lnTo>
                  <a:lnTo>
                    <a:pt x="16075" y="4921"/>
                  </a:lnTo>
                  <a:lnTo>
                    <a:pt x="15807" y="4628"/>
                  </a:lnTo>
                  <a:lnTo>
                    <a:pt x="15490" y="4385"/>
                  </a:lnTo>
                  <a:lnTo>
                    <a:pt x="15320" y="4287"/>
                  </a:lnTo>
                  <a:lnTo>
                    <a:pt x="15149" y="4190"/>
                  </a:lnTo>
                  <a:lnTo>
                    <a:pt x="14979" y="4092"/>
                  </a:lnTo>
                  <a:lnTo>
                    <a:pt x="14784" y="4044"/>
                  </a:lnTo>
                  <a:lnTo>
                    <a:pt x="14589" y="3971"/>
                  </a:lnTo>
                  <a:lnTo>
                    <a:pt x="14394" y="3946"/>
                  </a:lnTo>
                  <a:lnTo>
                    <a:pt x="14175" y="3922"/>
                  </a:lnTo>
                  <a:lnTo>
                    <a:pt x="13980" y="3898"/>
                  </a:lnTo>
                  <a:lnTo>
                    <a:pt x="13980" y="3898"/>
                  </a:lnTo>
                  <a:lnTo>
                    <a:pt x="13737" y="3922"/>
                  </a:lnTo>
                  <a:lnTo>
                    <a:pt x="13518" y="3946"/>
                  </a:lnTo>
                  <a:lnTo>
                    <a:pt x="13518" y="3946"/>
                  </a:lnTo>
                  <a:lnTo>
                    <a:pt x="13420" y="3532"/>
                  </a:lnTo>
                  <a:lnTo>
                    <a:pt x="13299" y="3143"/>
                  </a:lnTo>
                  <a:lnTo>
                    <a:pt x="13128" y="2753"/>
                  </a:lnTo>
                  <a:lnTo>
                    <a:pt x="12933" y="2388"/>
                  </a:lnTo>
                  <a:lnTo>
                    <a:pt x="12714" y="2047"/>
                  </a:lnTo>
                  <a:lnTo>
                    <a:pt x="12470" y="1706"/>
                  </a:lnTo>
                  <a:lnTo>
                    <a:pt x="12178" y="1413"/>
                  </a:lnTo>
                  <a:lnTo>
                    <a:pt x="11886" y="1121"/>
                  </a:lnTo>
                  <a:lnTo>
                    <a:pt x="11545" y="878"/>
                  </a:lnTo>
                  <a:lnTo>
                    <a:pt x="11204" y="658"/>
                  </a:lnTo>
                  <a:lnTo>
                    <a:pt x="10839" y="464"/>
                  </a:lnTo>
                  <a:lnTo>
                    <a:pt x="10449" y="293"/>
                  </a:lnTo>
                  <a:lnTo>
                    <a:pt x="10059" y="171"/>
                  </a:lnTo>
                  <a:lnTo>
                    <a:pt x="9645" y="74"/>
                  </a:lnTo>
                  <a:lnTo>
                    <a:pt x="9207" y="25"/>
                  </a:lnTo>
                  <a:lnTo>
                    <a:pt x="8768" y="1"/>
                  </a:lnTo>
                  <a:lnTo>
                    <a:pt x="8768" y="1"/>
                  </a:lnTo>
                  <a:lnTo>
                    <a:pt x="8452" y="1"/>
                  </a:lnTo>
                  <a:lnTo>
                    <a:pt x="8135" y="50"/>
                  </a:lnTo>
                  <a:lnTo>
                    <a:pt x="7819" y="98"/>
                  </a:lnTo>
                  <a:lnTo>
                    <a:pt x="7502" y="171"/>
                  </a:lnTo>
                  <a:lnTo>
                    <a:pt x="7210" y="269"/>
                  </a:lnTo>
                  <a:lnTo>
                    <a:pt x="6918" y="366"/>
                  </a:lnTo>
                  <a:lnTo>
                    <a:pt x="6625" y="512"/>
                  </a:lnTo>
                  <a:lnTo>
                    <a:pt x="6357" y="658"/>
                  </a:lnTo>
                  <a:lnTo>
                    <a:pt x="6089" y="805"/>
                  </a:lnTo>
                  <a:lnTo>
                    <a:pt x="5846" y="999"/>
                  </a:lnTo>
                  <a:lnTo>
                    <a:pt x="5602" y="1170"/>
                  </a:lnTo>
                  <a:lnTo>
                    <a:pt x="5383" y="1389"/>
                  </a:lnTo>
                  <a:lnTo>
                    <a:pt x="5188" y="1608"/>
                  </a:lnTo>
                  <a:lnTo>
                    <a:pt x="4993" y="1852"/>
                  </a:lnTo>
                  <a:lnTo>
                    <a:pt x="4799" y="2095"/>
                  </a:lnTo>
                  <a:lnTo>
                    <a:pt x="4628" y="2363"/>
                  </a:lnTo>
                  <a:lnTo>
                    <a:pt x="4628" y="2363"/>
                  </a:lnTo>
                  <a:lnTo>
                    <a:pt x="4360" y="2266"/>
                  </a:lnTo>
                  <a:lnTo>
                    <a:pt x="4092" y="2217"/>
                  </a:lnTo>
                  <a:lnTo>
                    <a:pt x="3824" y="2193"/>
                  </a:lnTo>
                  <a:lnTo>
                    <a:pt x="3532" y="2168"/>
                  </a:lnTo>
                  <a:lnTo>
                    <a:pt x="3532" y="2168"/>
                  </a:lnTo>
                  <a:lnTo>
                    <a:pt x="3191" y="2193"/>
                  </a:lnTo>
                  <a:lnTo>
                    <a:pt x="2850" y="2242"/>
                  </a:lnTo>
                  <a:lnTo>
                    <a:pt x="2509" y="2339"/>
                  </a:lnTo>
                  <a:lnTo>
                    <a:pt x="2193" y="2436"/>
                  </a:lnTo>
                  <a:lnTo>
                    <a:pt x="1876" y="2582"/>
                  </a:lnTo>
                  <a:lnTo>
                    <a:pt x="1584" y="2753"/>
                  </a:lnTo>
                  <a:lnTo>
                    <a:pt x="1316" y="2948"/>
                  </a:lnTo>
                  <a:lnTo>
                    <a:pt x="1072" y="3167"/>
                  </a:lnTo>
                  <a:lnTo>
                    <a:pt x="853" y="3411"/>
                  </a:lnTo>
                  <a:lnTo>
                    <a:pt x="634" y="3678"/>
                  </a:lnTo>
                  <a:lnTo>
                    <a:pt x="463" y="3971"/>
                  </a:lnTo>
                  <a:lnTo>
                    <a:pt x="317" y="4263"/>
                  </a:lnTo>
                  <a:lnTo>
                    <a:pt x="196" y="4580"/>
                  </a:lnTo>
                  <a:lnTo>
                    <a:pt x="98" y="4896"/>
                  </a:lnTo>
                  <a:lnTo>
                    <a:pt x="25" y="5237"/>
                  </a:lnTo>
                  <a:lnTo>
                    <a:pt x="1" y="5602"/>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81"/>
            <p:cNvSpPr/>
            <p:nvPr/>
          </p:nvSpPr>
          <p:spPr>
            <a:xfrm>
              <a:off x="3471450" y="5001950"/>
              <a:ext cx="17075" cy="114475"/>
            </a:xfrm>
            <a:custGeom>
              <a:rect b="b" l="l" r="r" t="t"/>
              <a:pathLst>
                <a:path extrusionOk="0" fill="none" h="4579" w="683">
                  <a:moveTo>
                    <a:pt x="682" y="0"/>
                  </a:moveTo>
                  <a:lnTo>
                    <a:pt x="682" y="0"/>
                  </a:lnTo>
                  <a:lnTo>
                    <a:pt x="658" y="171"/>
                  </a:lnTo>
                  <a:lnTo>
                    <a:pt x="609" y="317"/>
                  </a:lnTo>
                  <a:lnTo>
                    <a:pt x="512" y="439"/>
                  </a:lnTo>
                  <a:lnTo>
                    <a:pt x="414" y="585"/>
                  </a:lnTo>
                  <a:lnTo>
                    <a:pt x="414" y="585"/>
                  </a:lnTo>
                  <a:lnTo>
                    <a:pt x="268" y="731"/>
                  </a:lnTo>
                  <a:lnTo>
                    <a:pt x="146" y="950"/>
                  </a:lnTo>
                  <a:lnTo>
                    <a:pt x="73" y="1072"/>
                  </a:lnTo>
                  <a:lnTo>
                    <a:pt x="49" y="1194"/>
                  </a:lnTo>
                  <a:lnTo>
                    <a:pt x="0" y="1364"/>
                  </a:lnTo>
                  <a:lnTo>
                    <a:pt x="0" y="1535"/>
                  </a:lnTo>
                  <a:lnTo>
                    <a:pt x="0" y="1535"/>
                  </a:lnTo>
                  <a:lnTo>
                    <a:pt x="0" y="1705"/>
                  </a:lnTo>
                  <a:lnTo>
                    <a:pt x="49" y="1851"/>
                  </a:lnTo>
                  <a:lnTo>
                    <a:pt x="73" y="1997"/>
                  </a:lnTo>
                  <a:lnTo>
                    <a:pt x="146" y="2095"/>
                  </a:lnTo>
                  <a:lnTo>
                    <a:pt x="268" y="2314"/>
                  </a:lnTo>
                  <a:lnTo>
                    <a:pt x="414" y="2484"/>
                  </a:lnTo>
                  <a:lnTo>
                    <a:pt x="414" y="2484"/>
                  </a:lnTo>
                  <a:lnTo>
                    <a:pt x="512" y="2606"/>
                  </a:lnTo>
                  <a:lnTo>
                    <a:pt x="609" y="2728"/>
                  </a:lnTo>
                  <a:lnTo>
                    <a:pt x="658" y="2874"/>
                  </a:lnTo>
                  <a:lnTo>
                    <a:pt x="682" y="3045"/>
                  </a:lnTo>
                  <a:lnTo>
                    <a:pt x="682" y="3045"/>
                  </a:lnTo>
                  <a:lnTo>
                    <a:pt x="658" y="3239"/>
                  </a:lnTo>
                  <a:lnTo>
                    <a:pt x="609" y="3385"/>
                  </a:lnTo>
                  <a:lnTo>
                    <a:pt x="512" y="3507"/>
                  </a:lnTo>
                  <a:lnTo>
                    <a:pt x="414" y="3629"/>
                  </a:lnTo>
                  <a:lnTo>
                    <a:pt x="414" y="3629"/>
                  </a:lnTo>
                  <a:lnTo>
                    <a:pt x="268" y="3800"/>
                  </a:lnTo>
                  <a:lnTo>
                    <a:pt x="146" y="3994"/>
                  </a:lnTo>
                  <a:lnTo>
                    <a:pt x="73" y="4116"/>
                  </a:lnTo>
                  <a:lnTo>
                    <a:pt x="49" y="4262"/>
                  </a:lnTo>
                  <a:lnTo>
                    <a:pt x="0" y="4408"/>
                  </a:lnTo>
                  <a:lnTo>
                    <a:pt x="0" y="4579"/>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81"/>
            <p:cNvSpPr/>
            <p:nvPr/>
          </p:nvSpPr>
          <p:spPr>
            <a:xfrm>
              <a:off x="3427600" y="5001950"/>
              <a:ext cx="17075" cy="114475"/>
            </a:xfrm>
            <a:custGeom>
              <a:rect b="b" l="l" r="r" t="t"/>
              <a:pathLst>
                <a:path extrusionOk="0" fill="none" h="4579" w="683">
                  <a:moveTo>
                    <a:pt x="683" y="0"/>
                  </a:moveTo>
                  <a:lnTo>
                    <a:pt x="683" y="0"/>
                  </a:lnTo>
                  <a:lnTo>
                    <a:pt x="658" y="171"/>
                  </a:lnTo>
                  <a:lnTo>
                    <a:pt x="609" y="317"/>
                  </a:lnTo>
                  <a:lnTo>
                    <a:pt x="536" y="439"/>
                  </a:lnTo>
                  <a:lnTo>
                    <a:pt x="415" y="585"/>
                  </a:lnTo>
                  <a:lnTo>
                    <a:pt x="415" y="585"/>
                  </a:lnTo>
                  <a:lnTo>
                    <a:pt x="269" y="731"/>
                  </a:lnTo>
                  <a:lnTo>
                    <a:pt x="147" y="950"/>
                  </a:lnTo>
                  <a:lnTo>
                    <a:pt x="98" y="1072"/>
                  </a:lnTo>
                  <a:lnTo>
                    <a:pt x="49" y="1194"/>
                  </a:lnTo>
                  <a:lnTo>
                    <a:pt x="25" y="1364"/>
                  </a:lnTo>
                  <a:lnTo>
                    <a:pt x="1" y="1535"/>
                  </a:lnTo>
                  <a:lnTo>
                    <a:pt x="1" y="1535"/>
                  </a:lnTo>
                  <a:lnTo>
                    <a:pt x="25" y="1705"/>
                  </a:lnTo>
                  <a:lnTo>
                    <a:pt x="49" y="1851"/>
                  </a:lnTo>
                  <a:lnTo>
                    <a:pt x="98" y="1997"/>
                  </a:lnTo>
                  <a:lnTo>
                    <a:pt x="147" y="2095"/>
                  </a:lnTo>
                  <a:lnTo>
                    <a:pt x="269" y="2314"/>
                  </a:lnTo>
                  <a:lnTo>
                    <a:pt x="415" y="2484"/>
                  </a:lnTo>
                  <a:lnTo>
                    <a:pt x="415" y="2484"/>
                  </a:lnTo>
                  <a:lnTo>
                    <a:pt x="536" y="2606"/>
                  </a:lnTo>
                  <a:lnTo>
                    <a:pt x="609" y="2728"/>
                  </a:lnTo>
                  <a:lnTo>
                    <a:pt x="658" y="2874"/>
                  </a:lnTo>
                  <a:lnTo>
                    <a:pt x="683" y="3045"/>
                  </a:lnTo>
                  <a:lnTo>
                    <a:pt x="683" y="3045"/>
                  </a:lnTo>
                  <a:lnTo>
                    <a:pt x="658" y="3239"/>
                  </a:lnTo>
                  <a:lnTo>
                    <a:pt x="609" y="3385"/>
                  </a:lnTo>
                  <a:lnTo>
                    <a:pt x="536" y="3507"/>
                  </a:lnTo>
                  <a:lnTo>
                    <a:pt x="415" y="3629"/>
                  </a:lnTo>
                  <a:lnTo>
                    <a:pt x="415" y="3629"/>
                  </a:lnTo>
                  <a:lnTo>
                    <a:pt x="269" y="3800"/>
                  </a:lnTo>
                  <a:lnTo>
                    <a:pt x="147" y="3994"/>
                  </a:lnTo>
                  <a:lnTo>
                    <a:pt x="98" y="4116"/>
                  </a:lnTo>
                  <a:lnTo>
                    <a:pt x="49" y="4262"/>
                  </a:lnTo>
                  <a:lnTo>
                    <a:pt x="25" y="4408"/>
                  </a:lnTo>
                  <a:lnTo>
                    <a:pt x="1" y="4579"/>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81"/>
            <p:cNvSpPr/>
            <p:nvPr/>
          </p:nvSpPr>
          <p:spPr>
            <a:xfrm>
              <a:off x="3515275" y="5001950"/>
              <a:ext cx="16475" cy="114475"/>
            </a:xfrm>
            <a:custGeom>
              <a:rect b="b" l="l" r="r" t="t"/>
              <a:pathLst>
                <a:path extrusionOk="0" fill="none" h="4579" w="659">
                  <a:moveTo>
                    <a:pt x="658" y="0"/>
                  </a:moveTo>
                  <a:lnTo>
                    <a:pt x="658" y="0"/>
                  </a:lnTo>
                  <a:lnTo>
                    <a:pt x="658" y="171"/>
                  </a:lnTo>
                  <a:lnTo>
                    <a:pt x="585" y="317"/>
                  </a:lnTo>
                  <a:lnTo>
                    <a:pt x="512" y="439"/>
                  </a:lnTo>
                  <a:lnTo>
                    <a:pt x="390" y="585"/>
                  </a:lnTo>
                  <a:lnTo>
                    <a:pt x="390" y="585"/>
                  </a:lnTo>
                  <a:lnTo>
                    <a:pt x="269" y="731"/>
                  </a:lnTo>
                  <a:lnTo>
                    <a:pt x="122" y="950"/>
                  </a:lnTo>
                  <a:lnTo>
                    <a:pt x="74" y="1072"/>
                  </a:lnTo>
                  <a:lnTo>
                    <a:pt x="25" y="1194"/>
                  </a:lnTo>
                  <a:lnTo>
                    <a:pt x="1" y="1364"/>
                  </a:lnTo>
                  <a:lnTo>
                    <a:pt x="1" y="1535"/>
                  </a:lnTo>
                  <a:lnTo>
                    <a:pt x="1" y="1535"/>
                  </a:lnTo>
                  <a:lnTo>
                    <a:pt x="1" y="1705"/>
                  </a:lnTo>
                  <a:lnTo>
                    <a:pt x="25" y="1851"/>
                  </a:lnTo>
                  <a:lnTo>
                    <a:pt x="74" y="1997"/>
                  </a:lnTo>
                  <a:lnTo>
                    <a:pt x="122" y="2095"/>
                  </a:lnTo>
                  <a:lnTo>
                    <a:pt x="269" y="2314"/>
                  </a:lnTo>
                  <a:lnTo>
                    <a:pt x="390" y="2484"/>
                  </a:lnTo>
                  <a:lnTo>
                    <a:pt x="390" y="2484"/>
                  </a:lnTo>
                  <a:lnTo>
                    <a:pt x="512" y="2606"/>
                  </a:lnTo>
                  <a:lnTo>
                    <a:pt x="585" y="2728"/>
                  </a:lnTo>
                  <a:lnTo>
                    <a:pt x="658" y="2874"/>
                  </a:lnTo>
                  <a:lnTo>
                    <a:pt x="658" y="3045"/>
                  </a:lnTo>
                  <a:lnTo>
                    <a:pt x="658" y="3045"/>
                  </a:lnTo>
                  <a:lnTo>
                    <a:pt x="658" y="3239"/>
                  </a:lnTo>
                  <a:lnTo>
                    <a:pt x="585" y="3385"/>
                  </a:lnTo>
                  <a:lnTo>
                    <a:pt x="512" y="3507"/>
                  </a:lnTo>
                  <a:lnTo>
                    <a:pt x="390" y="3629"/>
                  </a:lnTo>
                  <a:lnTo>
                    <a:pt x="390" y="3629"/>
                  </a:lnTo>
                  <a:lnTo>
                    <a:pt x="269" y="3800"/>
                  </a:lnTo>
                  <a:lnTo>
                    <a:pt x="122" y="3994"/>
                  </a:lnTo>
                  <a:lnTo>
                    <a:pt x="74" y="4116"/>
                  </a:lnTo>
                  <a:lnTo>
                    <a:pt x="25" y="4262"/>
                  </a:lnTo>
                  <a:lnTo>
                    <a:pt x="1" y="4408"/>
                  </a:lnTo>
                  <a:lnTo>
                    <a:pt x="1" y="4579"/>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2" name="Google Shape;762;p81"/>
          <p:cNvGrpSpPr/>
          <p:nvPr/>
        </p:nvGrpSpPr>
        <p:grpSpPr>
          <a:xfrm>
            <a:off x="3187977" y="4313985"/>
            <a:ext cx="319369" cy="380263"/>
            <a:chOff x="3968275" y="4980625"/>
            <a:chExt cx="379975" cy="452425"/>
          </a:xfrm>
        </p:grpSpPr>
        <p:sp>
          <p:nvSpPr>
            <p:cNvPr id="763" name="Google Shape;763;p81"/>
            <p:cNvSpPr/>
            <p:nvPr/>
          </p:nvSpPr>
          <p:spPr>
            <a:xfrm>
              <a:off x="4168000" y="4980625"/>
              <a:ext cx="85875" cy="102325"/>
            </a:xfrm>
            <a:custGeom>
              <a:rect b="b" l="l" r="r" t="t"/>
              <a:pathLst>
                <a:path extrusionOk="0" fill="none" h="4093" w="3435">
                  <a:moveTo>
                    <a:pt x="317" y="1486"/>
                  </a:moveTo>
                  <a:lnTo>
                    <a:pt x="317" y="1486"/>
                  </a:lnTo>
                  <a:lnTo>
                    <a:pt x="487" y="1292"/>
                  </a:lnTo>
                  <a:lnTo>
                    <a:pt x="682" y="1097"/>
                  </a:lnTo>
                  <a:lnTo>
                    <a:pt x="901" y="951"/>
                  </a:lnTo>
                  <a:lnTo>
                    <a:pt x="1145" y="780"/>
                  </a:lnTo>
                  <a:lnTo>
                    <a:pt x="1388" y="658"/>
                  </a:lnTo>
                  <a:lnTo>
                    <a:pt x="1632" y="537"/>
                  </a:lnTo>
                  <a:lnTo>
                    <a:pt x="2143" y="317"/>
                  </a:lnTo>
                  <a:lnTo>
                    <a:pt x="2631" y="171"/>
                  </a:lnTo>
                  <a:lnTo>
                    <a:pt x="3020" y="74"/>
                  </a:lnTo>
                  <a:lnTo>
                    <a:pt x="3386" y="1"/>
                  </a:lnTo>
                  <a:lnTo>
                    <a:pt x="3386" y="1"/>
                  </a:lnTo>
                  <a:lnTo>
                    <a:pt x="3410" y="366"/>
                  </a:lnTo>
                  <a:lnTo>
                    <a:pt x="3434" y="780"/>
                  </a:lnTo>
                  <a:lnTo>
                    <a:pt x="3434" y="1267"/>
                  </a:lnTo>
                  <a:lnTo>
                    <a:pt x="3410" y="1827"/>
                  </a:lnTo>
                  <a:lnTo>
                    <a:pt x="3386" y="2095"/>
                  </a:lnTo>
                  <a:lnTo>
                    <a:pt x="3312" y="2363"/>
                  </a:lnTo>
                  <a:lnTo>
                    <a:pt x="3264" y="2655"/>
                  </a:lnTo>
                  <a:lnTo>
                    <a:pt x="3166" y="2899"/>
                  </a:lnTo>
                  <a:lnTo>
                    <a:pt x="3045" y="3143"/>
                  </a:lnTo>
                  <a:lnTo>
                    <a:pt x="2923" y="3362"/>
                  </a:lnTo>
                  <a:lnTo>
                    <a:pt x="2923" y="3362"/>
                  </a:lnTo>
                  <a:lnTo>
                    <a:pt x="2752" y="3557"/>
                  </a:lnTo>
                  <a:lnTo>
                    <a:pt x="2582" y="3703"/>
                  </a:lnTo>
                  <a:lnTo>
                    <a:pt x="2387" y="3824"/>
                  </a:lnTo>
                  <a:lnTo>
                    <a:pt x="2192" y="3922"/>
                  </a:lnTo>
                  <a:lnTo>
                    <a:pt x="1997" y="3995"/>
                  </a:lnTo>
                  <a:lnTo>
                    <a:pt x="1778" y="4044"/>
                  </a:lnTo>
                  <a:lnTo>
                    <a:pt x="1583" y="4092"/>
                  </a:lnTo>
                  <a:lnTo>
                    <a:pt x="1388" y="4092"/>
                  </a:lnTo>
                  <a:lnTo>
                    <a:pt x="1047" y="4092"/>
                  </a:lnTo>
                  <a:lnTo>
                    <a:pt x="755" y="4044"/>
                  </a:lnTo>
                  <a:lnTo>
                    <a:pt x="487" y="3995"/>
                  </a:lnTo>
                  <a:lnTo>
                    <a:pt x="487" y="3995"/>
                  </a:lnTo>
                  <a:lnTo>
                    <a:pt x="341" y="3751"/>
                  </a:lnTo>
                  <a:lnTo>
                    <a:pt x="219" y="3483"/>
                  </a:lnTo>
                  <a:lnTo>
                    <a:pt x="98" y="3143"/>
                  </a:lnTo>
                  <a:lnTo>
                    <a:pt x="49" y="2972"/>
                  </a:lnTo>
                  <a:lnTo>
                    <a:pt x="25" y="2753"/>
                  </a:lnTo>
                  <a:lnTo>
                    <a:pt x="0" y="2558"/>
                  </a:lnTo>
                  <a:lnTo>
                    <a:pt x="0" y="2339"/>
                  </a:lnTo>
                  <a:lnTo>
                    <a:pt x="25" y="2120"/>
                  </a:lnTo>
                  <a:lnTo>
                    <a:pt x="98" y="1900"/>
                  </a:lnTo>
                  <a:lnTo>
                    <a:pt x="195" y="1706"/>
                  </a:lnTo>
                  <a:lnTo>
                    <a:pt x="317" y="1486"/>
                  </a:lnTo>
                  <a:lnTo>
                    <a:pt x="317" y="1486"/>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81"/>
            <p:cNvSpPr/>
            <p:nvPr/>
          </p:nvSpPr>
          <p:spPr>
            <a:xfrm>
              <a:off x="3968275" y="5043350"/>
              <a:ext cx="379975" cy="389700"/>
            </a:xfrm>
            <a:custGeom>
              <a:rect b="b" l="l" r="r" t="t"/>
              <a:pathLst>
                <a:path extrusionOk="0" fill="none" h="15588" w="15199">
                  <a:moveTo>
                    <a:pt x="7965" y="2679"/>
                  </a:moveTo>
                  <a:lnTo>
                    <a:pt x="7965" y="2679"/>
                  </a:lnTo>
                  <a:lnTo>
                    <a:pt x="7478" y="2655"/>
                  </a:lnTo>
                  <a:lnTo>
                    <a:pt x="6942" y="2606"/>
                  </a:lnTo>
                  <a:lnTo>
                    <a:pt x="5822" y="2509"/>
                  </a:lnTo>
                  <a:lnTo>
                    <a:pt x="5261" y="2484"/>
                  </a:lnTo>
                  <a:lnTo>
                    <a:pt x="4726" y="2509"/>
                  </a:lnTo>
                  <a:lnTo>
                    <a:pt x="4482" y="2533"/>
                  </a:lnTo>
                  <a:lnTo>
                    <a:pt x="4239" y="2582"/>
                  </a:lnTo>
                  <a:lnTo>
                    <a:pt x="4019" y="2655"/>
                  </a:lnTo>
                  <a:lnTo>
                    <a:pt x="3825" y="2728"/>
                  </a:lnTo>
                  <a:lnTo>
                    <a:pt x="3825" y="2728"/>
                  </a:lnTo>
                  <a:lnTo>
                    <a:pt x="3410" y="2947"/>
                  </a:lnTo>
                  <a:lnTo>
                    <a:pt x="2996" y="3166"/>
                  </a:lnTo>
                  <a:lnTo>
                    <a:pt x="2631" y="3434"/>
                  </a:lnTo>
                  <a:lnTo>
                    <a:pt x="2266" y="3702"/>
                  </a:lnTo>
                  <a:lnTo>
                    <a:pt x="1925" y="4019"/>
                  </a:lnTo>
                  <a:lnTo>
                    <a:pt x="1608" y="4335"/>
                  </a:lnTo>
                  <a:lnTo>
                    <a:pt x="1316" y="4676"/>
                  </a:lnTo>
                  <a:lnTo>
                    <a:pt x="1072" y="5042"/>
                  </a:lnTo>
                  <a:lnTo>
                    <a:pt x="829" y="5431"/>
                  </a:lnTo>
                  <a:lnTo>
                    <a:pt x="610" y="5845"/>
                  </a:lnTo>
                  <a:lnTo>
                    <a:pt x="439" y="6284"/>
                  </a:lnTo>
                  <a:lnTo>
                    <a:pt x="293" y="6722"/>
                  </a:lnTo>
                  <a:lnTo>
                    <a:pt x="171" y="7185"/>
                  </a:lnTo>
                  <a:lnTo>
                    <a:pt x="74" y="7672"/>
                  </a:lnTo>
                  <a:lnTo>
                    <a:pt x="25" y="8184"/>
                  </a:lnTo>
                  <a:lnTo>
                    <a:pt x="1" y="8695"/>
                  </a:lnTo>
                  <a:lnTo>
                    <a:pt x="1" y="8695"/>
                  </a:lnTo>
                  <a:lnTo>
                    <a:pt x="25" y="9231"/>
                  </a:lnTo>
                  <a:lnTo>
                    <a:pt x="74" y="9767"/>
                  </a:lnTo>
                  <a:lnTo>
                    <a:pt x="171" y="10278"/>
                  </a:lnTo>
                  <a:lnTo>
                    <a:pt x="293" y="10765"/>
                  </a:lnTo>
                  <a:lnTo>
                    <a:pt x="464" y="11277"/>
                  </a:lnTo>
                  <a:lnTo>
                    <a:pt x="658" y="11739"/>
                  </a:lnTo>
                  <a:lnTo>
                    <a:pt x="878" y="12202"/>
                  </a:lnTo>
                  <a:lnTo>
                    <a:pt x="1121" y="12641"/>
                  </a:lnTo>
                  <a:lnTo>
                    <a:pt x="1389" y="13055"/>
                  </a:lnTo>
                  <a:lnTo>
                    <a:pt x="1706" y="13469"/>
                  </a:lnTo>
                  <a:lnTo>
                    <a:pt x="2022" y="13834"/>
                  </a:lnTo>
                  <a:lnTo>
                    <a:pt x="2388" y="14199"/>
                  </a:lnTo>
                  <a:lnTo>
                    <a:pt x="2753" y="14540"/>
                  </a:lnTo>
                  <a:lnTo>
                    <a:pt x="3143" y="14832"/>
                  </a:lnTo>
                  <a:lnTo>
                    <a:pt x="3581" y="15125"/>
                  </a:lnTo>
                  <a:lnTo>
                    <a:pt x="4019" y="15368"/>
                  </a:lnTo>
                  <a:lnTo>
                    <a:pt x="4019" y="15368"/>
                  </a:lnTo>
                  <a:lnTo>
                    <a:pt x="4214" y="15466"/>
                  </a:lnTo>
                  <a:lnTo>
                    <a:pt x="4409" y="15539"/>
                  </a:lnTo>
                  <a:lnTo>
                    <a:pt x="4628" y="15587"/>
                  </a:lnTo>
                  <a:lnTo>
                    <a:pt x="4847" y="15587"/>
                  </a:lnTo>
                  <a:lnTo>
                    <a:pt x="5042" y="15587"/>
                  </a:lnTo>
                  <a:lnTo>
                    <a:pt x="5261" y="15587"/>
                  </a:lnTo>
                  <a:lnTo>
                    <a:pt x="5724" y="15514"/>
                  </a:lnTo>
                  <a:lnTo>
                    <a:pt x="6650" y="15320"/>
                  </a:lnTo>
                  <a:lnTo>
                    <a:pt x="7112" y="15246"/>
                  </a:lnTo>
                  <a:lnTo>
                    <a:pt x="7356" y="15222"/>
                  </a:lnTo>
                  <a:lnTo>
                    <a:pt x="7600" y="15222"/>
                  </a:lnTo>
                  <a:lnTo>
                    <a:pt x="7600" y="15222"/>
                  </a:lnTo>
                  <a:lnTo>
                    <a:pt x="7843" y="15222"/>
                  </a:lnTo>
                  <a:lnTo>
                    <a:pt x="8087" y="15246"/>
                  </a:lnTo>
                  <a:lnTo>
                    <a:pt x="8574" y="15320"/>
                  </a:lnTo>
                  <a:lnTo>
                    <a:pt x="9524" y="15514"/>
                  </a:lnTo>
                  <a:lnTo>
                    <a:pt x="9962" y="15563"/>
                  </a:lnTo>
                  <a:lnTo>
                    <a:pt x="10181" y="15587"/>
                  </a:lnTo>
                  <a:lnTo>
                    <a:pt x="10400" y="15587"/>
                  </a:lnTo>
                  <a:lnTo>
                    <a:pt x="10620" y="15563"/>
                  </a:lnTo>
                  <a:lnTo>
                    <a:pt x="10839" y="15514"/>
                  </a:lnTo>
                  <a:lnTo>
                    <a:pt x="11034" y="15441"/>
                  </a:lnTo>
                  <a:lnTo>
                    <a:pt x="11253" y="15344"/>
                  </a:lnTo>
                  <a:lnTo>
                    <a:pt x="11253" y="15344"/>
                  </a:lnTo>
                  <a:lnTo>
                    <a:pt x="11691" y="15100"/>
                  </a:lnTo>
                  <a:lnTo>
                    <a:pt x="12081" y="14808"/>
                  </a:lnTo>
                  <a:lnTo>
                    <a:pt x="12495" y="14491"/>
                  </a:lnTo>
                  <a:lnTo>
                    <a:pt x="12860" y="14175"/>
                  </a:lnTo>
                  <a:lnTo>
                    <a:pt x="13201" y="13810"/>
                  </a:lnTo>
                  <a:lnTo>
                    <a:pt x="13518" y="13420"/>
                  </a:lnTo>
                  <a:lnTo>
                    <a:pt x="13834" y="13030"/>
                  </a:lnTo>
                  <a:lnTo>
                    <a:pt x="14102" y="12616"/>
                  </a:lnTo>
                  <a:lnTo>
                    <a:pt x="14346" y="12178"/>
                  </a:lnTo>
                  <a:lnTo>
                    <a:pt x="14565" y="11715"/>
                  </a:lnTo>
                  <a:lnTo>
                    <a:pt x="14760" y="11252"/>
                  </a:lnTo>
                  <a:lnTo>
                    <a:pt x="14906" y="10765"/>
                  </a:lnTo>
                  <a:lnTo>
                    <a:pt x="15028" y="10254"/>
                  </a:lnTo>
                  <a:lnTo>
                    <a:pt x="15125" y="9742"/>
                  </a:lnTo>
                  <a:lnTo>
                    <a:pt x="15174" y="9231"/>
                  </a:lnTo>
                  <a:lnTo>
                    <a:pt x="15198" y="8695"/>
                  </a:lnTo>
                  <a:lnTo>
                    <a:pt x="15198" y="8695"/>
                  </a:lnTo>
                  <a:lnTo>
                    <a:pt x="15174" y="8159"/>
                  </a:lnTo>
                  <a:lnTo>
                    <a:pt x="15125" y="7648"/>
                  </a:lnTo>
                  <a:lnTo>
                    <a:pt x="15028" y="7161"/>
                  </a:lnTo>
                  <a:lnTo>
                    <a:pt x="14906" y="6674"/>
                  </a:lnTo>
                  <a:lnTo>
                    <a:pt x="14736" y="6235"/>
                  </a:lnTo>
                  <a:lnTo>
                    <a:pt x="14565" y="5797"/>
                  </a:lnTo>
                  <a:lnTo>
                    <a:pt x="14346" y="5383"/>
                  </a:lnTo>
                  <a:lnTo>
                    <a:pt x="14102" y="4993"/>
                  </a:lnTo>
                  <a:lnTo>
                    <a:pt x="13810" y="4603"/>
                  </a:lnTo>
                  <a:lnTo>
                    <a:pt x="13518" y="4262"/>
                  </a:lnTo>
                  <a:lnTo>
                    <a:pt x="13177" y="3946"/>
                  </a:lnTo>
                  <a:lnTo>
                    <a:pt x="12836" y="3629"/>
                  </a:lnTo>
                  <a:lnTo>
                    <a:pt x="12471" y="3361"/>
                  </a:lnTo>
                  <a:lnTo>
                    <a:pt x="12056" y="3093"/>
                  </a:lnTo>
                  <a:lnTo>
                    <a:pt x="11642" y="2850"/>
                  </a:lnTo>
                  <a:lnTo>
                    <a:pt x="11228" y="2655"/>
                  </a:lnTo>
                  <a:lnTo>
                    <a:pt x="11228" y="2655"/>
                  </a:lnTo>
                  <a:lnTo>
                    <a:pt x="11034" y="2582"/>
                  </a:lnTo>
                  <a:lnTo>
                    <a:pt x="10863" y="2533"/>
                  </a:lnTo>
                  <a:lnTo>
                    <a:pt x="10668" y="2509"/>
                  </a:lnTo>
                  <a:lnTo>
                    <a:pt x="10498" y="2484"/>
                  </a:lnTo>
                  <a:lnTo>
                    <a:pt x="10084" y="2484"/>
                  </a:lnTo>
                  <a:lnTo>
                    <a:pt x="9670" y="2509"/>
                  </a:lnTo>
                  <a:lnTo>
                    <a:pt x="8817" y="2606"/>
                  </a:lnTo>
                  <a:lnTo>
                    <a:pt x="8403" y="2655"/>
                  </a:lnTo>
                  <a:lnTo>
                    <a:pt x="7965" y="2679"/>
                  </a:lnTo>
                  <a:lnTo>
                    <a:pt x="7965" y="2679"/>
                  </a:lnTo>
                  <a:lnTo>
                    <a:pt x="6357"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81"/>
            <p:cNvSpPr/>
            <p:nvPr/>
          </p:nvSpPr>
          <p:spPr>
            <a:xfrm>
              <a:off x="4031000" y="5150500"/>
              <a:ext cx="54200" cy="61525"/>
            </a:xfrm>
            <a:custGeom>
              <a:rect b="b" l="l" r="r" t="t"/>
              <a:pathLst>
                <a:path extrusionOk="0" fill="none" h="2461" w="2168">
                  <a:moveTo>
                    <a:pt x="2168" y="1"/>
                  </a:moveTo>
                  <a:lnTo>
                    <a:pt x="2168" y="1"/>
                  </a:lnTo>
                  <a:lnTo>
                    <a:pt x="1900" y="49"/>
                  </a:lnTo>
                  <a:lnTo>
                    <a:pt x="1656" y="123"/>
                  </a:lnTo>
                  <a:lnTo>
                    <a:pt x="1437" y="220"/>
                  </a:lnTo>
                  <a:lnTo>
                    <a:pt x="1218" y="342"/>
                  </a:lnTo>
                  <a:lnTo>
                    <a:pt x="1048" y="488"/>
                  </a:lnTo>
                  <a:lnTo>
                    <a:pt x="877" y="634"/>
                  </a:lnTo>
                  <a:lnTo>
                    <a:pt x="731" y="780"/>
                  </a:lnTo>
                  <a:lnTo>
                    <a:pt x="585" y="951"/>
                  </a:lnTo>
                  <a:lnTo>
                    <a:pt x="487" y="1121"/>
                  </a:lnTo>
                  <a:lnTo>
                    <a:pt x="366" y="1316"/>
                  </a:lnTo>
                  <a:lnTo>
                    <a:pt x="220" y="1681"/>
                  </a:lnTo>
                  <a:lnTo>
                    <a:pt x="98" y="2071"/>
                  </a:lnTo>
                  <a:lnTo>
                    <a:pt x="0" y="246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6" name="Google Shape;766;p81"/>
          <p:cNvGrpSpPr/>
          <p:nvPr/>
        </p:nvGrpSpPr>
        <p:grpSpPr>
          <a:xfrm>
            <a:off x="4843510" y="4398938"/>
            <a:ext cx="404323" cy="220085"/>
            <a:chOff x="5937975" y="5081700"/>
            <a:chExt cx="481050" cy="261850"/>
          </a:xfrm>
        </p:grpSpPr>
        <p:sp>
          <p:nvSpPr>
            <p:cNvPr id="767" name="Google Shape;767;p81"/>
            <p:cNvSpPr/>
            <p:nvPr/>
          </p:nvSpPr>
          <p:spPr>
            <a:xfrm>
              <a:off x="6104200" y="5081700"/>
              <a:ext cx="314825" cy="215575"/>
            </a:xfrm>
            <a:custGeom>
              <a:rect b="b" l="l" r="r" t="t"/>
              <a:pathLst>
                <a:path extrusionOk="0" fill="none" h="8623" w="12593">
                  <a:moveTo>
                    <a:pt x="5481" y="8622"/>
                  </a:moveTo>
                  <a:lnTo>
                    <a:pt x="5481" y="8622"/>
                  </a:lnTo>
                  <a:lnTo>
                    <a:pt x="6017" y="8574"/>
                  </a:lnTo>
                  <a:lnTo>
                    <a:pt x="6382" y="8525"/>
                  </a:lnTo>
                  <a:lnTo>
                    <a:pt x="6796" y="8452"/>
                  </a:lnTo>
                  <a:lnTo>
                    <a:pt x="7234" y="8354"/>
                  </a:lnTo>
                  <a:lnTo>
                    <a:pt x="7697" y="8257"/>
                  </a:lnTo>
                  <a:lnTo>
                    <a:pt x="8184" y="8086"/>
                  </a:lnTo>
                  <a:lnTo>
                    <a:pt x="8671" y="7892"/>
                  </a:lnTo>
                  <a:lnTo>
                    <a:pt x="9134" y="7648"/>
                  </a:lnTo>
                  <a:lnTo>
                    <a:pt x="9353" y="7526"/>
                  </a:lnTo>
                  <a:lnTo>
                    <a:pt x="9597" y="7356"/>
                  </a:lnTo>
                  <a:lnTo>
                    <a:pt x="9792" y="7185"/>
                  </a:lnTo>
                  <a:lnTo>
                    <a:pt x="9986" y="7015"/>
                  </a:lnTo>
                  <a:lnTo>
                    <a:pt x="10181" y="6820"/>
                  </a:lnTo>
                  <a:lnTo>
                    <a:pt x="10376" y="6601"/>
                  </a:lnTo>
                  <a:lnTo>
                    <a:pt x="10522" y="6357"/>
                  </a:lnTo>
                  <a:lnTo>
                    <a:pt x="10668" y="6114"/>
                  </a:lnTo>
                  <a:lnTo>
                    <a:pt x="10814" y="5846"/>
                  </a:lnTo>
                  <a:lnTo>
                    <a:pt x="10912" y="5554"/>
                  </a:lnTo>
                  <a:lnTo>
                    <a:pt x="11009" y="5261"/>
                  </a:lnTo>
                  <a:lnTo>
                    <a:pt x="11082" y="4945"/>
                  </a:lnTo>
                  <a:lnTo>
                    <a:pt x="11131" y="4579"/>
                  </a:lnTo>
                  <a:lnTo>
                    <a:pt x="11155" y="4214"/>
                  </a:lnTo>
                  <a:lnTo>
                    <a:pt x="11155" y="4214"/>
                  </a:lnTo>
                  <a:lnTo>
                    <a:pt x="11155" y="3873"/>
                  </a:lnTo>
                  <a:lnTo>
                    <a:pt x="11131" y="3435"/>
                  </a:lnTo>
                  <a:lnTo>
                    <a:pt x="11131" y="2972"/>
                  </a:lnTo>
                  <a:lnTo>
                    <a:pt x="11131" y="2753"/>
                  </a:lnTo>
                  <a:lnTo>
                    <a:pt x="11180" y="2582"/>
                  </a:lnTo>
                  <a:lnTo>
                    <a:pt x="12032" y="2607"/>
                  </a:lnTo>
                  <a:lnTo>
                    <a:pt x="11594" y="2120"/>
                  </a:lnTo>
                  <a:lnTo>
                    <a:pt x="11594" y="2120"/>
                  </a:lnTo>
                  <a:lnTo>
                    <a:pt x="11764" y="2046"/>
                  </a:lnTo>
                  <a:lnTo>
                    <a:pt x="11935" y="1973"/>
                  </a:lnTo>
                  <a:lnTo>
                    <a:pt x="12300" y="1827"/>
                  </a:lnTo>
                  <a:lnTo>
                    <a:pt x="12568" y="1730"/>
                  </a:lnTo>
                  <a:lnTo>
                    <a:pt x="12592" y="1681"/>
                  </a:lnTo>
                  <a:lnTo>
                    <a:pt x="12592" y="1657"/>
                  </a:lnTo>
                  <a:lnTo>
                    <a:pt x="12568" y="1632"/>
                  </a:lnTo>
                  <a:lnTo>
                    <a:pt x="12568" y="1632"/>
                  </a:lnTo>
                  <a:lnTo>
                    <a:pt x="12203" y="1511"/>
                  </a:lnTo>
                  <a:lnTo>
                    <a:pt x="11789" y="1389"/>
                  </a:lnTo>
                  <a:lnTo>
                    <a:pt x="11302" y="1267"/>
                  </a:lnTo>
                  <a:lnTo>
                    <a:pt x="11302" y="1267"/>
                  </a:lnTo>
                  <a:lnTo>
                    <a:pt x="11082" y="1024"/>
                  </a:lnTo>
                  <a:lnTo>
                    <a:pt x="10863" y="780"/>
                  </a:lnTo>
                  <a:lnTo>
                    <a:pt x="10547" y="512"/>
                  </a:lnTo>
                  <a:lnTo>
                    <a:pt x="10352" y="390"/>
                  </a:lnTo>
                  <a:lnTo>
                    <a:pt x="10157" y="269"/>
                  </a:lnTo>
                  <a:lnTo>
                    <a:pt x="9938" y="171"/>
                  </a:lnTo>
                  <a:lnTo>
                    <a:pt x="9719" y="98"/>
                  </a:lnTo>
                  <a:lnTo>
                    <a:pt x="9475" y="25"/>
                  </a:lnTo>
                  <a:lnTo>
                    <a:pt x="9231" y="1"/>
                  </a:lnTo>
                  <a:lnTo>
                    <a:pt x="8964" y="25"/>
                  </a:lnTo>
                  <a:lnTo>
                    <a:pt x="8696" y="74"/>
                  </a:lnTo>
                  <a:lnTo>
                    <a:pt x="8696" y="74"/>
                  </a:lnTo>
                  <a:lnTo>
                    <a:pt x="8501" y="122"/>
                  </a:lnTo>
                  <a:lnTo>
                    <a:pt x="8306" y="171"/>
                  </a:lnTo>
                  <a:lnTo>
                    <a:pt x="8111" y="269"/>
                  </a:lnTo>
                  <a:lnTo>
                    <a:pt x="7916" y="366"/>
                  </a:lnTo>
                  <a:lnTo>
                    <a:pt x="7746" y="488"/>
                  </a:lnTo>
                  <a:lnTo>
                    <a:pt x="7575" y="610"/>
                  </a:lnTo>
                  <a:lnTo>
                    <a:pt x="7405" y="756"/>
                  </a:lnTo>
                  <a:lnTo>
                    <a:pt x="7283" y="926"/>
                  </a:lnTo>
                  <a:lnTo>
                    <a:pt x="7137" y="1097"/>
                  </a:lnTo>
                  <a:lnTo>
                    <a:pt x="7039" y="1267"/>
                  </a:lnTo>
                  <a:lnTo>
                    <a:pt x="6942" y="1462"/>
                  </a:lnTo>
                  <a:lnTo>
                    <a:pt x="6845" y="1657"/>
                  </a:lnTo>
                  <a:lnTo>
                    <a:pt x="6796" y="1876"/>
                  </a:lnTo>
                  <a:lnTo>
                    <a:pt x="6747" y="2095"/>
                  </a:lnTo>
                  <a:lnTo>
                    <a:pt x="6723" y="2339"/>
                  </a:lnTo>
                  <a:lnTo>
                    <a:pt x="6723" y="2558"/>
                  </a:lnTo>
                  <a:lnTo>
                    <a:pt x="1" y="4360"/>
                  </a:lnTo>
                  <a:lnTo>
                    <a:pt x="1" y="4360"/>
                  </a:lnTo>
                  <a:lnTo>
                    <a:pt x="318" y="4579"/>
                  </a:lnTo>
                  <a:lnTo>
                    <a:pt x="634" y="4799"/>
                  </a:lnTo>
                  <a:lnTo>
                    <a:pt x="951" y="5018"/>
                  </a:lnTo>
                  <a:lnTo>
                    <a:pt x="1267" y="5188"/>
                  </a:lnTo>
                  <a:lnTo>
                    <a:pt x="1608" y="5359"/>
                  </a:lnTo>
                  <a:lnTo>
                    <a:pt x="1925" y="5481"/>
                  </a:lnTo>
                  <a:lnTo>
                    <a:pt x="2266" y="5602"/>
                  </a:lnTo>
                  <a:lnTo>
                    <a:pt x="2583" y="5724"/>
                  </a:lnTo>
                  <a:lnTo>
                    <a:pt x="2923" y="5797"/>
                  </a:lnTo>
                  <a:lnTo>
                    <a:pt x="3264" y="5846"/>
                  </a:lnTo>
                  <a:lnTo>
                    <a:pt x="3581" y="5895"/>
                  </a:lnTo>
                  <a:lnTo>
                    <a:pt x="3922" y="5919"/>
                  </a:lnTo>
                  <a:lnTo>
                    <a:pt x="4263" y="5919"/>
                  </a:lnTo>
                  <a:lnTo>
                    <a:pt x="4604" y="5895"/>
                  </a:lnTo>
                  <a:lnTo>
                    <a:pt x="4945" y="5846"/>
                  </a:lnTo>
                  <a:lnTo>
                    <a:pt x="5286" y="5797"/>
                  </a:lnTo>
                  <a:lnTo>
                    <a:pt x="5286" y="5797"/>
                  </a:lnTo>
                  <a:lnTo>
                    <a:pt x="5603" y="5700"/>
                  </a:lnTo>
                  <a:lnTo>
                    <a:pt x="5919" y="5627"/>
                  </a:lnTo>
                  <a:lnTo>
                    <a:pt x="6455" y="5407"/>
                  </a:lnTo>
                  <a:lnTo>
                    <a:pt x="6942" y="5188"/>
                  </a:lnTo>
                  <a:lnTo>
                    <a:pt x="7356" y="4969"/>
                  </a:lnTo>
                  <a:lnTo>
                    <a:pt x="7697" y="4750"/>
                  </a:lnTo>
                  <a:lnTo>
                    <a:pt x="7941" y="4579"/>
                  </a:lnTo>
                  <a:lnTo>
                    <a:pt x="8160" y="4409"/>
                  </a:lnTo>
                  <a:lnTo>
                    <a:pt x="8160" y="4409"/>
                  </a:lnTo>
                  <a:lnTo>
                    <a:pt x="8233" y="4360"/>
                  </a:lnTo>
                  <a:lnTo>
                    <a:pt x="8330" y="4336"/>
                  </a:lnTo>
                  <a:lnTo>
                    <a:pt x="8428" y="4360"/>
                  </a:lnTo>
                  <a:lnTo>
                    <a:pt x="8501" y="4409"/>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81"/>
            <p:cNvSpPr/>
            <p:nvPr/>
          </p:nvSpPr>
          <p:spPr>
            <a:xfrm>
              <a:off x="5937975" y="5210175"/>
              <a:ext cx="333700" cy="133375"/>
            </a:xfrm>
            <a:custGeom>
              <a:rect b="b" l="l" r="r" t="t"/>
              <a:pathLst>
                <a:path extrusionOk="0" fill="none" h="5335" w="13348">
                  <a:moveTo>
                    <a:pt x="7819" y="1"/>
                  </a:moveTo>
                  <a:lnTo>
                    <a:pt x="318" y="2533"/>
                  </a:lnTo>
                  <a:lnTo>
                    <a:pt x="318" y="2533"/>
                  </a:lnTo>
                  <a:lnTo>
                    <a:pt x="245" y="2582"/>
                  </a:lnTo>
                  <a:lnTo>
                    <a:pt x="147" y="2631"/>
                  </a:lnTo>
                  <a:lnTo>
                    <a:pt x="98" y="2704"/>
                  </a:lnTo>
                  <a:lnTo>
                    <a:pt x="50" y="2777"/>
                  </a:lnTo>
                  <a:lnTo>
                    <a:pt x="1" y="2874"/>
                  </a:lnTo>
                  <a:lnTo>
                    <a:pt x="1" y="2972"/>
                  </a:lnTo>
                  <a:lnTo>
                    <a:pt x="1" y="3045"/>
                  </a:lnTo>
                  <a:lnTo>
                    <a:pt x="25" y="3142"/>
                  </a:lnTo>
                  <a:lnTo>
                    <a:pt x="25" y="3142"/>
                  </a:lnTo>
                  <a:lnTo>
                    <a:pt x="98" y="3288"/>
                  </a:lnTo>
                  <a:lnTo>
                    <a:pt x="196" y="3386"/>
                  </a:lnTo>
                  <a:lnTo>
                    <a:pt x="318" y="3459"/>
                  </a:lnTo>
                  <a:lnTo>
                    <a:pt x="488" y="3483"/>
                  </a:lnTo>
                  <a:lnTo>
                    <a:pt x="488" y="3483"/>
                  </a:lnTo>
                  <a:lnTo>
                    <a:pt x="610" y="3459"/>
                  </a:lnTo>
                  <a:lnTo>
                    <a:pt x="269" y="3629"/>
                  </a:lnTo>
                  <a:lnTo>
                    <a:pt x="269" y="3629"/>
                  </a:lnTo>
                  <a:lnTo>
                    <a:pt x="171" y="3678"/>
                  </a:lnTo>
                  <a:lnTo>
                    <a:pt x="123" y="3751"/>
                  </a:lnTo>
                  <a:lnTo>
                    <a:pt x="50" y="3824"/>
                  </a:lnTo>
                  <a:lnTo>
                    <a:pt x="25" y="3922"/>
                  </a:lnTo>
                  <a:lnTo>
                    <a:pt x="1" y="3995"/>
                  </a:lnTo>
                  <a:lnTo>
                    <a:pt x="1" y="4092"/>
                  </a:lnTo>
                  <a:lnTo>
                    <a:pt x="1" y="4190"/>
                  </a:lnTo>
                  <a:lnTo>
                    <a:pt x="50" y="4287"/>
                  </a:lnTo>
                  <a:lnTo>
                    <a:pt x="50" y="4287"/>
                  </a:lnTo>
                  <a:lnTo>
                    <a:pt x="123" y="4409"/>
                  </a:lnTo>
                  <a:lnTo>
                    <a:pt x="220" y="4482"/>
                  </a:lnTo>
                  <a:lnTo>
                    <a:pt x="342" y="4531"/>
                  </a:lnTo>
                  <a:lnTo>
                    <a:pt x="488" y="4555"/>
                  </a:lnTo>
                  <a:lnTo>
                    <a:pt x="488" y="4555"/>
                  </a:lnTo>
                  <a:lnTo>
                    <a:pt x="586" y="4555"/>
                  </a:lnTo>
                  <a:lnTo>
                    <a:pt x="683" y="4506"/>
                  </a:lnTo>
                  <a:lnTo>
                    <a:pt x="853" y="4433"/>
                  </a:lnTo>
                  <a:lnTo>
                    <a:pt x="853" y="4433"/>
                  </a:lnTo>
                  <a:lnTo>
                    <a:pt x="780" y="4555"/>
                  </a:lnTo>
                  <a:lnTo>
                    <a:pt x="756" y="4701"/>
                  </a:lnTo>
                  <a:lnTo>
                    <a:pt x="780" y="4847"/>
                  </a:lnTo>
                  <a:lnTo>
                    <a:pt x="829" y="4993"/>
                  </a:lnTo>
                  <a:lnTo>
                    <a:pt x="829" y="4993"/>
                  </a:lnTo>
                  <a:lnTo>
                    <a:pt x="926" y="5091"/>
                  </a:lnTo>
                  <a:lnTo>
                    <a:pt x="1024" y="5139"/>
                  </a:lnTo>
                  <a:lnTo>
                    <a:pt x="1121" y="5188"/>
                  </a:lnTo>
                  <a:lnTo>
                    <a:pt x="1243" y="5212"/>
                  </a:lnTo>
                  <a:lnTo>
                    <a:pt x="1243" y="5212"/>
                  </a:lnTo>
                  <a:lnTo>
                    <a:pt x="1389" y="5188"/>
                  </a:lnTo>
                  <a:lnTo>
                    <a:pt x="1511" y="5115"/>
                  </a:lnTo>
                  <a:lnTo>
                    <a:pt x="6065" y="2144"/>
                  </a:lnTo>
                  <a:lnTo>
                    <a:pt x="6065" y="2144"/>
                  </a:lnTo>
                  <a:lnTo>
                    <a:pt x="6528" y="2363"/>
                  </a:lnTo>
                  <a:lnTo>
                    <a:pt x="7088" y="2582"/>
                  </a:lnTo>
                  <a:lnTo>
                    <a:pt x="7770" y="2826"/>
                  </a:lnTo>
                  <a:lnTo>
                    <a:pt x="8501" y="3045"/>
                  </a:lnTo>
                  <a:lnTo>
                    <a:pt x="9280" y="3240"/>
                  </a:lnTo>
                  <a:lnTo>
                    <a:pt x="10060" y="3386"/>
                  </a:lnTo>
                  <a:lnTo>
                    <a:pt x="10425" y="3435"/>
                  </a:lnTo>
                  <a:lnTo>
                    <a:pt x="10790" y="3483"/>
                  </a:lnTo>
                  <a:lnTo>
                    <a:pt x="11156" y="3483"/>
                  </a:lnTo>
                  <a:lnTo>
                    <a:pt x="11497" y="3483"/>
                  </a:lnTo>
                  <a:lnTo>
                    <a:pt x="12178" y="5188"/>
                  </a:lnTo>
                  <a:lnTo>
                    <a:pt x="12178" y="5188"/>
                  </a:lnTo>
                  <a:lnTo>
                    <a:pt x="12227" y="5237"/>
                  </a:lnTo>
                  <a:lnTo>
                    <a:pt x="12276" y="5286"/>
                  </a:lnTo>
                  <a:lnTo>
                    <a:pt x="12349" y="5310"/>
                  </a:lnTo>
                  <a:lnTo>
                    <a:pt x="12422" y="5334"/>
                  </a:lnTo>
                  <a:lnTo>
                    <a:pt x="13347" y="5334"/>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81"/>
            <p:cNvSpPr/>
            <p:nvPr/>
          </p:nvSpPr>
          <p:spPr>
            <a:xfrm>
              <a:off x="6352025" y="5109100"/>
              <a:ext cx="19500" cy="18900"/>
            </a:xfrm>
            <a:custGeom>
              <a:rect b="b" l="l" r="r" t="t"/>
              <a:pathLst>
                <a:path extrusionOk="0" h="756" w="780">
                  <a:moveTo>
                    <a:pt x="317" y="1"/>
                  </a:moveTo>
                  <a:lnTo>
                    <a:pt x="244" y="25"/>
                  </a:lnTo>
                  <a:lnTo>
                    <a:pt x="122" y="98"/>
                  </a:lnTo>
                  <a:lnTo>
                    <a:pt x="49" y="220"/>
                  </a:lnTo>
                  <a:lnTo>
                    <a:pt x="25" y="293"/>
                  </a:lnTo>
                  <a:lnTo>
                    <a:pt x="0" y="390"/>
                  </a:lnTo>
                  <a:lnTo>
                    <a:pt x="25" y="463"/>
                  </a:lnTo>
                  <a:lnTo>
                    <a:pt x="49" y="536"/>
                  </a:lnTo>
                  <a:lnTo>
                    <a:pt x="122" y="658"/>
                  </a:lnTo>
                  <a:lnTo>
                    <a:pt x="244" y="731"/>
                  </a:lnTo>
                  <a:lnTo>
                    <a:pt x="317" y="756"/>
                  </a:lnTo>
                  <a:lnTo>
                    <a:pt x="463" y="756"/>
                  </a:lnTo>
                  <a:lnTo>
                    <a:pt x="536" y="731"/>
                  </a:lnTo>
                  <a:lnTo>
                    <a:pt x="658" y="658"/>
                  </a:lnTo>
                  <a:lnTo>
                    <a:pt x="755" y="536"/>
                  </a:lnTo>
                  <a:lnTo>
                    <a:pt x="780" y="463"/>
                  </a:lnTo>
                  <a:lnTo>
                    <a:pt x="780" y="390"/>
                  </a:lnTo>
                  <a:lnTo>
                    <a:pt x="780" y="293"/>
                  </a:lnTo>
                  <a:lnTo>
                    <a:pt x="755" y="220"/>
                  </a:lnTo>
                  <a:lnTo>
                    <a:pt x="658" y="98"/>
                  </a:lnTo>
                  <a:lnTo>
                    <a:pt x="536" y="25"/>
                  </a:lnTo>
                  <a:lnTo>
                    <a:pt x="463" y="1"/>
                  </a:lnTo>
                  <a:close/>
                </a:path>
              </a:pathLst>
            </a:cu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0" name="Google Shape;770;p81"/>
          <p:cNvGrpSpPr/>
          <p:nvPr/>
        </p:nvGrpSpPr>
        <p:grpSpPr>
          <a:xfrm>
            <a:off x="5461718" y="4356472"/>
            <a:ext cx="290183" cy="333678"/>
            <a:chOff x="6673500" y="5031175"/>
            <a:chExt cx="345250" cy="397000"/>
          </a:xfrm>
        </p:grpSpPr>
        <p:sp>
          <p:nvSpPr>
            <p:cNvPr id="771" name="Google Shape;771;p81"/>
            <p:cNvSpPr/>
            <p:nvPr/>
          </p:nvSpPr>
          <p:spPr>
            <a:xfrm>
              <a:off x="6731950" y="5031175"/>
              <a:ext cx="105375" cy="147375"/>
            </a:xfrm>
            <a:custGeom>
              <a:rect b="b" l="l" r="r" t="t"/>
              <a:pathLst>
                <a:path extrusionOk="0" fill="none" h="5895" w="4215">
                  <a:moveTo>
                    <a:pt x="2436" y="5894"/>
                  </a:moveTo>
                  <a:lnTo>
                    <a:pt x="2436" y="5894"/>
                  </a:lnTo>
                  <a:lnTo>
                    <a:pt x="2656" y="5845"/>
                  </a:lnTo>
                  <a:lnTo>
                    <a:pt x="2850" y="5772"/>
                  </a:lnTo>
                  <a:lnTo>
                    <a:pt x="3045" y="5699"/>
                  </a:lnTo>
                  <a:lnTo>
                    <a:pt x="3216" y="5577"/>
                  </a:lnTo>
                  <a:lnTo>
                    <a:pt x="3386" y="5456"/>
                  </a:lnTo>
                  <a:lnTo>
                    <a:pt x="3532" y="5285"/>
                  </a:lnTo>
                  <a:lnTo>
                    <a:pt x="3678" y="5115"/>
                  </a:lnTo>
                  <a:lnTo>
                    <a:pt x="3800" y="4920"/>
                  </a:lnTo>
                  <a:lnTo>
                    <a:pt x="3922" y="4725"/>
                  </a:lnTo>
                  <a:lnTo>
                    <a:pt x="4019" y="4506"/>
                  </a:lnTo>
                  <a:lnTo>
                    <a:pt x="4092" y="4262"/>
                  </a:lnTo>
                  <a:lnTo>
                    <a:pt x="4141" y="4019"/>
                  </a:lnTo>
                  <a:lnTo>
                    <a:pt x="4190" y="3775"/>
                  </a:lnTo>
                  <a:lnTo>
                    <a:pt x="4214" y="3507"/>
                  </a:lnTo>
                  <a:lnTo>
                    <a:pt x="4190" y="3239"/>
                  </a:lnTo>
                  <a:lnTo>
                    <a:pt x="4166" y="2971"/>
                  </a:lnTo>
                  <a:lnTo>
                    <a:pt x="4166" y="2971"/>
                  </a:lnTo>
                  <a:lnTo>
                    <a:pt x="4044" y="1876"/>
                  </a:lnTo>
                  <a:lnTo>
                    <a:pt x="3946" y="1364"/>
                  </a:lnTo>
                  <a:lnTo>
                    <a:pt x="3825" y="901"/>
                  </a:lnTo>
                  <a:lnTo>
                    <a:pt x="3727" y="682"/>
                  </a:lnTo>
                  <a:lnTo>
                    <a:pt x="3654" y="512"/>
                  </a:lnTo>
                  <a:lnTo>
                    <a:pt x="3532" y="341"/>
                  </a:lnTo>
                  <a:lnTo>
                    <a:pt x="3411" y="219"/>
                  </a:lnTo>
                  <a:lnTo>
                    <a:pt x="3264" y="122"/>
                  </a:lnTo>
                  <a:lnTo>
                    <a:pt x="3118" y="49"/>
                  </a:lnTo>
                  <a:lnTo>
                    <a:pt x="2923" y="0"/>
                  </a:lnTo>
                  <a:lnTo>
                    <a:pt x="2729" y="25"/>
                  </a:lnTo>
                  <a:lnTo>
                    <a:pt x="2729" y="25"/>
                  </a:lnTo>
                  <a:lnTo>
                    <a:pt x="2509" y="73"/>
                  </a:lnTo>
                  <a:lnTo>
                    <a:pt x="2266" y="146"/>
                  </a:lnTo>
                  <a:lnTo>
                    <a:pt x="2022" y="268"/>
                  </a:lnTo>
                  <a:lnTo>
                    <a:pt x="1779" y="414"/>
                  </a:lnTo>
                  <a:lnTo>
                    <a:pt x="1535" y="609"/>
                  </a:lnTo>
                  <a:lnTo>
                    <a:pt x="1316" y="804"/>
                  </a:lnTo>
                  <a:lnTo>
                    <a:pt x="1072" y="1023"/>
                  </a:lnTo>
                  <a:lnTo>
                    <a:pt x="853" y="1267"/>
                  </a:lnTo>
                  <a:lnTo>
                    <a:pt x="658" y="1535"/>
                  </a:lnTo>
                  <a:lnTo>
                    <a:pt x="488" y="1802"/>
                  </a:lnTo>
                  <a:lnTo>
                    <a:pt x="317" y="2095"/>
                  </a:lnTo>
                  <a:lnTo>
                    <a:pt x="196" y="2363"/>
                  </a:lnTo>
                  <a:lnTo>
                    <a:pt x="98" y="2655"/>
                  </a:lnTo>
                  <a:lnTo>
                    <a:pt x="25" y="2947"/>
                  </a:lnTo>
                  <a:lnTo>
                    <a:pt x="1" y="3239"/>
                  </a:lnTo>
                  <a:lnTo>
                    <a:pt x="1" y="3507"/>
                  </a:lnTo>
                  <a:lnTo>
                    <a:pt x="1" y="3507"/>
                  </a:lnTo>
                  <a:lnTo>
                    <a:pt x="50" y="3775"/>
                  </a:lnTo>
                  <a:lnTo>
                    <a:pt x="123" y="4043"/>
                  </a:lnTo>
                  <a:lnTo>
                    <a:pt x="196" y="4287"/>
                  </a:lnTo>
                  <a:lnTo>
                    <a:pt x="293" y="4530"/>
                  </a:lnTo>
                  <a:lnTo>
                    <a:pt x="415" y="4749"/>
                  </a:lnTo>
                  <a:lnTo>
                    <a:pt x="561" y="4944"/>
                  </a:lnTo>
                  <a:lnTo>
                    <a:pt x="707" y="5139"/>
                  </a:lnTo>
                  <a:lnTo>
                    <a:pt x="853" y="5310"/>
                  </a:lnTo>
                  <a:lnTo>
                    <a:pt x="1024" y="5456"/>
                  </a:lnTo>
                  <a:lnTo>
                    <a:pt x="1219" y="5602"/>
                  </a:lnTo>
                  <a:lnTo>
                    <a:pt x="1389" y="5699"/>
                  </a:lnTo>
                  <a:lnTo>
                    <a:pt x="1584" y="5797"/>
                  </a:lnTo>
                  <a:lnTo>
                    <a:pt x="1803" y="5845"/>
                  </a:lnTo>
                  <a:lnTo>
                    <a:pt x="1998" y="5894"/>
                  </a:lnTo>
                  <a:lnTo>
                    <a:pt x="2217" y="5894"/>
                  </a:lnTo>
                  <a:lnTo>
                    <a:pt x="2436" y="5894"/>
                  </a:lnTo>
                  <a:lnTo>
                    <a:pt x="2436" y="5894"/>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81"/>
            <p:cNvSpPr/>
            <p:nvPr/>
          </p:nvSpPr>
          <p:spPr>
            <a:xfrm>
              <a:off x="6673500" y="5146850"/>
              <a:ext cx="84050" cy="116925"/>
            </a:xfrm>
            <a:custGeom>
              <a:rect b="b" l="l" r="r" t="t"/>
              <a:pathLst>
                <a:path extrusionOk="0" fill="none" h="4677" w="3362">
                  <a:moveTo>
                    <a:pt x="2875" y="4579"/>
                  </a:moveTo>
                  <a:lnTo>
                    <a:pt x="2875" y="4579"/>
                  </a:lnTo>
                  <a:lnTo>
                    <a:pt x="3021" y="4482"/>
                  </a:lnTo>
                  <a:lnTo>
                    <a:pt x="3143" y="4385"/>
                  </a:lnTo>
                  <a:lnTo>
                    <a:pt x="3240" y="4287"/>
                  </a:lnTo>
                  <a:lnTo>
                    <a:pt x="3313" y="4141"/>
                  </a:lnTo>
                  <a:lnTo>
                    <a:pt x="3362" y="3995"/>
                  </a:lnTo>
                  <a:lnTo>
                    <a:pt x="3362" y="3849"/>
                  </a:lnTo>
                  <a:lnTo>
                    <a:pt x="3362" y="3678"/>
                  </a:lnTo>
                  <a:lnTo>
                    <a:pt x="3337" y="3508"/>
                  </a:lnTo>
                  <a:lnTo>
                    <a:pt x="3240" y="3118"/>
                  </a:lnTo>
                  <a:lnTo>
                    <a:pt x="3069" y="2704"/>
                  </a:lnTo>
                  <a:lnTo>
                    <a:pt x="2704" y="1803"/>
                  </a:lnTo>
                  <a:lnTo>
                    <a:pt x="2704" y="1803"/>
                  </a:lnTo>
                  <a:lnTo>
                    <a:pt x="2363" y="950"/>
                  </a:lnTo>
                  <a:lnTo>
                    <a:pt x="2193" y="609"/>
                  </a:lnTo>
                  <a:lnTo>
                    <a:pt x="2022" y="342"/>
                  </a:lnTo>
                  <a:lnTo>
                    <a:pt x="1949" y="220"/>
                  </a:lnTo>
                  <a:lnTo>
                    <a:pt x="1852" y="122"/>
                  </a:lnTo>
                  <a:lnTo>
                    <a:pt x="1730" y="74"/>
                  </a:lnTo>
                  <a:lnTo>
                    <a:pt x="1633" y="25"/>
                  </a:lnTo>
                  <a:lnTo>
                    <a:pt x="1486" y="1"/>
                  </a:lnTo>
                  <a:lnTo>
                    <a:pt x="1365" y="1"/>
                  </a:lnTo>
                  <a:lnTo>
                    <a:pt x="1194" y="25"/>
                  </a:lnTo>
                  <a:lnTo>
                    <a:pt x="1024" y="98"/>
                  </a:lnTo>
                  <a:lnTo>
                    <a:pt x="1024" y="98"/>
                  </a:lnTo>
                  <a:lnTo>
                    <a:pt x="853" y="171"/>
                  </a:lnTo>
                  <a:lnTo>
                    <a:pt x="707" y="269"/>
                  </a:lnTo>
                  <a:lnTo>
                    <a:pt x="561" y="390"/>
                  </a:lnTo>
                  <a:lnTo>
                    <a:pt x="439" y="536"/>
                  </a:lnTo>
                  <a:lnTo>
                    <a:pt x="317" y="683"/>
                  </a:lnTo>
                  <a:lnTo>
                    <a:pt x="220" y="853"/>
                  </a:lnTo>
                  <a:lnTo>
                    <a:pt x="147" y="1048"/>
                  </a:lnTo>
                  <a:lnTo>
                    <a:pt x="74" y="1243"/>
                  </a:lnTo>
                  <a:lnTo>
                    <a:pt x="49" y="1438"/>
                  </a:lnTo>
                  <a:lnTo>
                    <a:pt x="1" y="1657"/>
                  </a:lnTo>
                  <a:lnTo>
                    <a:pt x="1" y="1876"/>
                  </a:lnTo>
                  <a:lnTo>
                    <a:pt x="1" y="2095"/>
                  </a:lnTo>
                  <a:lnTo>
                    <a:pt x="25" y="2339"/>
                  </a:lnTo>
                  <a:lnTo>
                    <a:pt x="74" y="2558"/>
                  </a:lnTo>
                  <a:lnTo>
                    <a:pt x="147" y="2801"/>
                  </a:lnTo>
                  <a:lnTo>
                    <a:pt x="220" y="3045"/>
                  </a:lnTo>
                  <a:lnTo>
                    <a:pt x="220" y="3045"/>
                  </a:lnTo>
                  <a:lnTo>
                    <a:pt x="342" y="3264"/>
                  </a:lnTo>
                  <a:lnTo>
                    <a:pt x="439" y="3483"/>
                  </a:lnTo>
                  <a:lnTo>
                    <a:pt x="585" y="3678"/>
                  </a:lnTo>
                  <a:lnTo>
                    <a:pt x="731" y="3849"/>
                  </a:lnTo>
                  <a:lnTo>
                    <a:pt x="878" y="4019"/>
                  </a:lnTo>
                  <a:lnTo>
                    <a:pt x="1048" y="4165"/>
                  </a:lnTo>
                  <a:lnTo>
                    <a:pt x="1219" y="4311"/>
                  </a:lnTo>
                  <a:lnTo>
                    <a:pt x="1389" y="4409"/>
                  </a:lnTo>
                  <a:lnTo>
                    <a:pt x="1559" y="4506"/>
                  </a:lnTo>
                  <a:lnTo>
                    <a:pt x="1754" y="4579"/>
                  </a:lnTo>
                  <a:lnTo>
                    <a:pt x="1949" y="4628"/>
                  </a:lnTo>
                  <a:lnTo>
                    <a:pt x="2120" y="4677"/>
                  </a:lnTo>
                  <a:lnTo>
                    <a:pt x="2314" y="4677"/>
                  </a:lnTo>
                  <a:lnTo>
                    <a:pt x="2509" y="4677"/>
                  </a:lnTo>
                  <a:lnTo>
                    <a:pt x="2680" y="4628"/>
                  </a:lnTo>
                  <a:lnTo>
                    <a:pt x="2875" y="4579"/>
                  </a:lnTo>
                  <a:lnTo>
                    <a:pt x="2875" y="4579"/>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81"/>
            <p:cNvSpPr/>
            <p:nvPr/>
          </p:nvSpPr>
          <p:spPr>
            <a:xfrm>
              <a:off x="6859225" y="5033600"/>
              <a:ext cx="105350" cy="144950"/>
            </a:xfrm>
            <a:custGeom>
              <a:rect b="b" l="l" r="r" t="t"/>
              <a:pathLst>
                <a:path extrusionOk="0" fill="none" h="5798" w="4214">
                  <a:moveTo>
                    <a:pt x="1778" y="5797"/>
                  </a:moveTo>
                  <a:lnTo>
                    <a:pt x="1778" y="5797"/>
                  </a:lnTo>
                  <a:lnTo>
                    <a:pt x="1997" y="5797"/>
                  </a:lnTo>
                  <a:lnTo>
                    <a:pt x="2216" y="5797"/>
                  </a:lnTo>
                  <a:lnTo>
                    <a:pt x="2411" y="5748"/>
                  </a:lnTo>
                  <a:lnTo>
                    <a:pt x="2630" y="5700"/>
                  </a:lnTo>
                  <a:lnTo>
                    <a:pt x="2825" y="5602"/>
                  </a:lnTo>
                  <a:lnTo>
                    <a:pt x="2996" y="5505"/>
                  </a:lnTo>
                  <a:lnTo>
                    <a:pt x="3191" y="5359"/>
                  </a:lnTo>
                  <a:lnTo>
                    <a:pt x="3361" y="5213"/>
                  </a:lnTo>
                  <a:lnTo>
                    <a:pt x="3507" y="5042"/>
                  </a:lnTo>
                  <a:lnTo>
                    <a:pt x="3653" y="4847"/>
                  </a:lnTo>
                  <a:lnTo>
                    <a:pt x="3799" y="4652"/>
                  </a:lnTo>
                  <a:lnTo>
                    <a:pt x="3921" y="4433"/>
                  </a:lnTo>
                  <a:lnTo>
                    <a:pt x="4019" y="4190"/>
                  </a:lnTo>
                  <a:lnTo>
                    <a:pt x="4092" y="3946"/>
                  </a:lnTo>
                  <a:lnTo>
                    <a:pt x="4165" y="3678"/>
                  </a:lnTo>
                  <a:lnTo>
                    <a:pt x="4213" y="3410"/>
                  </a:lnTo>
                  <a:lnTo>
                    <a:pt x="4213" y="3410"/>
                  </a:lnTo>
                  <a:lnTo>
                    <a:pt x="4213" y="3142"/>
                  </a:lnTo>
                  <a:lnTo>
                    <a:pt x="4189" y="2850"/>
                  </a:lnTo>
                  <a:lnTo>
                    <a:pt x="4116" y="2582"/>
                  </a:lnTo>
                  <a:lnTo>
                    <a:pt x="4019" y="2290"/>
                  </a:lnTo>
                  <a:lnTo>
                    <a:pt x="3897" y="2022"/>
                  </a:lnTo>
                  <a:lnTo>
                    <a:pt x="3726" y="1730"/>
                  </a:lnTo>
                  <a:lnTo>
                    <a:pt x="3556" y="1486"/>
                  </a:lnTo>
                  <a:lnTo>
                    <a:pt x="3361" y="1218"/>
                  </a:lnTo>
                  <a:lnTo>
                    <a:pt x="3142" y="999"/>
                  </a:lnTo>
                  <a:lnTo>
                    <a:pt x="2898" y="780"/>
                  </a:lnTo>
                  <a:lnTo>
                    <a:pt x="2679" y="585"/>
                  </a:lnTo>
                  <a:lnTo>
                    <a:pt x="2436" y="415"/>
                  </a:lnTo>
                  <a:lnTo>
                    <a:pt x="2192" y="269"/>
                  </a:lnTo>
                  <a:lnTo>
                    <a:pt x="1948" y="147"/>
                  </a:lnTo>
                  <a:lnTo>
                    <a:pt x="1705" y="74"/>
                  </a:lnTo>
                  <a:lnTo>
                    <a:pt x="1486" y="25"/>
                  </a:lnTo>
                  <a:lnTo>
                    <a:pt x="1486" y="25"/>
                  </a:lnTo>
                  <a:lnTo>
                    <a:pt x="1291" y="1"/>
                  </a:lnTo>
                  <a:lnTo>
                    <a:pt x="1096" y="49"/>
                  </a:lnTo>
                  <a:lnTo>
                    <a:pt x="950" y="98"/>
                  </a:lnTo>
                  <a:lnTo>
                    <a:pt x="804" y="195"/>
                  </a:lnTo>
                  <a:lnTo>
                    <a:pt x="682" y="317"/>
                  </a:lnTo>
                  <a:lnTo>
                    <a:pt x="585" y="463"/>
                  </a:lnTo>
                  <a:lnTo>
                    <a:pt x="487" y="658"/>
                  </a:lnTo>
                  <a:lnTo>
                    <a:pt x="390" y="853"/>
                  </a:lnTo>
                  <a:lnTo>
                    <a:pt x="268" y="1291"/>
                  </a:lnTo>
                  <a:lnTo>
                    <a:pt x="170" y="1803"/>
                  </a:lnTo>
                  <a:lnTo>
                    <a:pt x="49" y="2874"/>
                  </a:lnTo>
                  <a:lnTo>
                    <a:pt x="49" y="2874"/>
                  </a:lnTo>
                  <a:lnTo>
                    <a:pt x="0" y="3142"/>
                  </a:lnTo>
                  <a:lnTo>
                    <a:pt x="0" y="3410"/>
                  </a:lnTo>
                  <a:lnTo>
                    <a:pt x="24" y="3678"/>
                  </a:lnTo>
                  <a:lnTo>
                    <a:pt x="73" y="3922"/>
                  </a:lnTo>
                  <a:lnTo>
                    <a:pt x="122" y="4165"/>
                  </a:lnTo>
                  <a:lnTo>
                    <a:pt x="195" y="4409"/>
                  </a:lnTo>
                  <a:lnTo>
                    <a:pt x="292" y="4628"/>
                  </a:lnTo>
                  <a:lnTo>
                    <a:pt x="414" y="4823"/>
                  </a:lnTo>
                  <a:lnTo>
                    <a:pt x="536" y="5018"/>
                  </a:lnTo>
                  <a:lnTo>
                    <a:pt x="682" y="5188"/>
                  </a:lnTo>
                  <a:lnTo>
                    <a:pt x="828" y="5359"/>
                  </a:lnTo>
                  <a:lnTo>
                    <a:pt x="999" y="5480"/>
                  </a:lnTo>
                  <a:lnTo>
                    <a:pt x="1169" y="5602"/>
                  </a:lnTo>
                  <a:lnTo>
                    <a:pt x="1364" y="5675"/>
                  </a:lnTo>
                  <a:lnTo>
                    <a:pt x="1583" y="5748"/>
                  </a:lnTo>
                  <a:lnTo>
                    <a:pt x="1778" y="5797"/>
                  </a:lnTo>
                  <a:lnTo>
                    <a:pt x="1778" y="5797"/>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81"/>
            <p:cNvSpPr/>
            <p:nvPr/>
          </p:nvSpPr>
          <p:spPr>
            <a:xfrm>
              <a:off x="6931675" y="5150500"/>
              <a:ext cx="87075" cy="115725"/>
            </a:xfrm>
            <a:custGeom>
              <a:rect b="b" l="l" r="r" t="t"/>
              <a:pathLst>
                <a:path extrusionOk="0" fill="none" h="4629" w="3483">
                  <a:moveTo>
                    <a:pt x="2558" y="98"/>
                  </a:moveTo>
                  <a:lnTo>
                    <a:pt x="2558" y="98"/>
                  </a:lnTo>
                  <a:lnTo>
                    <a:pt x="2387" y="49"/>
                  </a:lnTo>
                  <a:lnTo>
                    <a:pt x="2241" y="1"/>
                  </a:lnTo>
                  <a:lnTo>
                    <a:pt x="2095" y="1"/>
                  </a:lnTo>
                  <a:lnTo>
                    <a:pt x="1973" y="1"/>
                  </a:lnTo>
                  <a:lnTo>
                    <a:pt x="1851" y="49"/>
                  </a:lnTo>
                  <a:lnTo>
                    <a:pt x="1729" y="98"/>
                  </a:lnTo>
                  <a:lnTo>
                    <a:pt x="1632" y="196"/>
                  </a:lnTo>
                  <a:lnTo>
                    <a:pt x="1535" y="293"/>
                  </a:lnTo>
                  <a:lnTo>
                    <a:pt x="1364" y="561"/>
                  </a:lnTo>
                  <a:lnTo>
                    <a:pt x="1169" y="902"/>
                  </a:lnTo>
                  <a:lnTo>
                    <a:pt x="780" y="1730"/>
                  </a:lnTo>
                  <a:lnTo>
                    <a:pt x="780" y="1730"/>
                  </a:lnTo>
                  <a:lnTo>
                    <a:pt x="366" y="2607"/>
                  </a:lnTo>
                  <a:lnTo>
                    <a:pt x="195" y="2996"/>
                  </a:lnTo>
                  <a:lnTo>
                    <a:pt x="73" y="3386"/>
                  </a:lnTo>
                  <a:lnTo>
                    <a:pt x="25" y="3557"/>
                  </a:lnTo>
                  <a:lnTo>
                    <a:pt x="0" y="3727"/>
                  </a:lnTo>
                  <a:lnTo>
                    <a:pt x="25" y="3898"/>
                  </a:lnTo>
                  <a:lnTo>
                    <a:pt x="49" y="4044"/>
                  </a:lnTo>
                  <a:lnTo>
                    <a:pt x="98" y="4165"/>
                  </a:lnTo>
                  <a:lnTo>
                    <a:pt x="195" y="4287"/>
                  </a:lnTo>
                  <a:lnTo>
                    <a:pt x="317" y="4385"/>
                  </a:lnTo>
                  <a:lnTo>
                    <a:pt x="463" y="4482"/>
                  </a:lnTo>
                  <a:lnTo>
                    <a:pt x="463" y="4482"/>
                  </a:lnTo>
                  <a:lnTo>
                    <a:pt x="633" y="4555"/>
                  </a:lnTo>
                  <a:lnTo>
                    <a:pt x="828" y="4604"/>
                  </a:lnTo>
                  <a:lnTo>
                    <a:pt x="1023" y="4628"/>
                  </a:lnTo>
                  <a:lnTo>
                    <a:pt x="1194" y="4628"/>
                  </a:lnTo>
                  <a:lnTo>
                    <a:pt x="1388" y="4604"/>
                  </a:lnTo>
                  <a:lnTo>
                    <a:pt x="1583" y="4555"/>
                  </a:lnTo>
                  <a:lnTo>
                    <a:pt x="1778" y="4482"/>
                  </a:lnTo>
                  <a:lnTo>
                    <a:pt x="1949" y="4409"/>
                  </a:lnTo>
                  <a:lnTo>
                    <a:pt x="2143" y="4312"/>
                  </a:lnTo>
                  <a:lnTo>
                    <a:pt x="2314" y="4190"/>
                  </a:lnTo>
                  <a:lnTo>
                    <a:pt x="2484" y="4044"/>
                  </a:lnTo>
                  <a:lnTo>
                    <a:pt x="2655" y="3873"/>
                  </a:lnTo>
                  <a:lnTo>
                    <a:pt x="2801" y="3703"/>
                  </a:lnTo>
                  <a:lnTo>
                    <a:pt x="2947" y="3508"/>
                  </a:lnTo>
                  <a:lnTo>
                    <a:pt x="3069" y="3313"/>
                  </a:lnTo>
                  <a:lnTo>
                    <a:pt x="3191" y="3094"/>
                  </a:lnTo>
                  <a:lnTo>
                    <a:pt x="3191" y="3094"/>
                  </a:lnTo>
                  <a:lnTo>
                    <a:pt x="3288" y="2875"/>
                  </a:lnTo>
                  <a:lnTo>
                    <a:pt x="3361" y="2631"/>
                  </a:lnTo>
                  <a:lnTo>
                    <a:pt x="3410" y="2412"/>
                  </a:lnTo>
                  <a:lnTo>
                    <a:pt x="3459" y="2168"/>
                  </a:lnTo>
                  <a:lnTo>
                    <a:pt x="3483" y="1949"/>
                  </a:lnTo>
                  <a:lnTo>
                    <a:pt x="3483" y="1730"/>
                  </a:lnTo>
                  <a:lnTo>
                    <a:pt x="3459" y="1511"/>
                  </a:lnTo>
                  <a:lnTo>
                    <a:pt x="3434" y="1316"/>
                  </a:lnTo>
                  <a:lnTo>
                    <a:pt x="3386" y="1121"/>
                  </a:lnTo>
                  <a:lnTo>
                    <a:pt x="3313" y="926"/>
                  </a:lnTo>
                  <a:lnTo>
                    <a:pt x="3239" y="756"/>
                  </a:lnTo>
                  <a:lnTo>
                    <a:pt x="3118" y="585"/>
                  </a:lnTo>
                  <a:lnTo>
                    <a:pt x="2996" y="439"/>
                  </a:lnTo>
                  <a:lnTo>
                    <a:pt x="2874" y="317"/>
                  </a:lnTo>
                  <a:lnTo>
                    <a:pt x="2728" y="196"/>
                  </a:lnTo>
                  <a:lnTo>
                    <a:pt x="2558" y="98"/>
                  </a:lnTo>
                  <a:lnTo>
                    <a:pt x="2558" y="98"/>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81"/>
            <p:cNvSpPr/>
            <p:nvPr/>
          </p:nvSpPr>
          <p:spPr>
            <a:xfrm>
              <a:off x="6715525" y="5180350"/>
              <a:ext cx="263050" cy="247825"/>
            </a:xfrm>
            <a:custGeom>
              <a:rect b="b" l="l" r="r" t="t"/>
              <a:pathLst>
                <a:path extrusionOk="0" fill="none" h="9913" w="10522">
                  <a:moveTo>
                    <a:pt x="8135" y="3191"/>
                  </a:moveTo>
                  <a:lnTo>
                    <a:pt x="8135" y="3191"/>
                  </a:lnTo>
                  <a:lnTo>
                    <a:pt x="8037" y="2923"/>
                  </a:lnTo>
                  <a:lnTo>
                    <a:pt x="7940" y="2655"/>
                  </a:lnTo>
                  <a:lnTo>
                    <a:pt x="7794" y="2119"/>
                  </a:lnTo>
                  <a:lnTo>
                    <a:pt x="7721" y="1851"/>
                  </a:lnTo>
                  <a:lnTo>
                    <a:pt x="7623" y="1608"/>
                  </a:lnTo>
                  <a:lnTo>
                    <a:pt x="7502" y="1340"/>
                  </a:lnTo>
                  <a:lnTo>
                    <a:pt x="7355" y="1120"/>
                  </a:lnTo>
                  <a:lnTo>
                    <a:pt x="7355" y="1120"/>
                  </a:lnTo>
                  <a:lnTo>
                    <a:pt x="7161" y="853"/>
                  </a:lnTo>
                  <a:lnTo>
                    <a:pt x="6941" y="633"/>
                  </a:lnTo>
                  <a:lnTo>
                    <a:pt x="6698" y="463"/>
                  </a:lnTo>
                  <a:lnTo>
                    <a:pt x="6430" y="292"/>
                  </a:lnTo>
                  <a:lnTo>
                    <a:pt x="6162" y="171"/>
                  </a:lnTo>
                  <a:lnTo>
                    <a:pt x="5870" y="73"/>
                  </a:lnTo>
                  <a:lnTo>
                    <a:pt x="5578" y="25"/>
                  </a:lnTo>
                  <a:lnTo>
                    <a:pt x="5285" y="0"/>
                  </a:lnTo>
                  <a:lnTo>
                    <a:pt x="5285" y="0"/>
                  </a:lnTo>
                  <a:lnTo>
                    <a:pt x="5261" y="0"/>
                  </a:lnTo>
                  <a:lnTo>
                    <a:pt x="5261" y="0"/>
                  </a:lnTo>
                  <a:lnTo>
                    <a:pt x="5237" y="0"/>
                  </a:lnTo>
                  <a:lnTo>
                    <a:pt x="5237" y="0"/>
                  </a:lnTo>
                  <a:lnTo>
                    <a:pt x="4944" y="25"/>
                  </a:lnTo>
                  <a:lnTo>
                    <a:pt x="4652" y="73"/>
                  </a:lnTo>
                  <a:lnTo>
                    <a:pt x="4360" y="171"/>
                  </a:lnTo>
                  <a:lnTo>
                    <a:pt x="4092" y="292"/>
                  </a:lnTo>
                  <a:lnTo>
                    <a:pt x="3824" y="463"/>
                  </a:lnTo>
                  <a:lnTo>
                    <a:pt x="3580" y="633"/>
                  </a:lnTo>
                  <a:lnTo>
                    <a:pt x="3361" y="853"/>
                  </a:lnTo>
                  <a:lnTo>
                    <a:pt x="3166" y="1120"/>
                  </a:lnTo>
                  <a:lnTo>
                    <a:pt x="3166" y="1120"/>
                  </a:lnTo>
                  <a:lnTo>
                    <a:pt x="3020" y="1340"/>
                  </a:lnTo>
                  <a:lnTo>
                    <a:pt x="2898" y="1608"/>
                  </a:lnTo>
                  <a:lnTo>
                    <a:pt x="2801" y="1851"/>
                  </a:lnTo>
                  <a:lnTo>
                    <a:pt x="2728" y="2119"/>
                  </a:lnTo>
                  <a:lnTo>
                    <a:pt x="2558" y="2655"/>
                  </a:lnTo>
                  <a:lnTo>
                    <a:pt x="2484" y="2923"/>
                  </a:lnTo>
                  <a:lnTo>
                    <a:pt x="2387" y="3191"/>
                  </a:lnTo>
                  <a:lnTo>
                    <a:pt x="2387" y="3191"/>
                  </a:lnTo>
                  <a:lnTo>
                    <a:pt x="2241" y="3434"/>
                  </a:lnTo>
                  <a:lnTo>
                    <a:pt x="2095" y="3678"/>
                  </a:lnTo>
                  <a:lnTo>
                    <a:pt x="1900" y="3897"/>
                  </a:lnTo>
                  <a:lnTo>
                    <a:pt x="1729" y="4092"/>
                  </a:lnTo>
                  <a:lnTo>
                    <a:pt x="1315" y="4457"/>
                  </a:lnTo>
                  <a:lnTo>
                    <a:pt x="901" y="4847"/>
                  </a:lnTo>
                  <a:lnTo>
                    <a:pt x="901" y="4847"/>
                  </a:lnTo>
                  <a:lnTo>
                    <a:pt x="707" y="5066"/>
                  </a:lnTo>
                  <a:lnTo>
                    <a:pt x="512" y="5310"/>
                  </a:lnTo>
                  <a:lnTo>
                    <a:pt x="366" y="5553"/>
                  </a:lnTo>
                  <a:lnTo>
                    <a:pt x="244" y="5821"/>
                  </a:lnTo>
                  <a:lnTo>
                    <a:pt x="146" y="6113"/>
                  </a:lnTo>
                  <a:lnTo>
                    <a:pt x="73" y="6405"/>
                  </a:lnTo>
                  <a:lnTo>
                    <a:pt x="25" y="6722"/>
                  </a:lnTo>
                  <a:lnTo>
                    <a:pt x="0" y="7014"/>
                  </a:lnTo>
                  <a:lnTo>
                    <a:pt x="0" y="7014"/>
                  </a:lnTo>
                  <a:lnTo>
                    <a:pt x="25" y="7307"/>
                  </a:lnTo>
                  <a:lnTo>
                    <a:pt x="49" y="7599"/>
                  </a:lnTo>
                  <a:lnTo>
                    <a:pt x="122" y="7867"/>
                  </a:lnTo>
                  <a:lnTo>
                    <a:pt x="219" y="8135"/>
                  </a:lnTo>
                  <a:lnTo>
                    <a:pt x="317" y="8403"/>
                  </a:lnTo>
                  <a:lnTo>
                    <a:pt x="439" y="8622"/>
                  </a:lnTo>
                  <a:lnTo>
                    <a:pt x="609" y="8865"/>
                  </a:lnTo>
                  <a:lnTo>
                    <a:pt x="780" y="9060"/>
                  </a:lnTo>
                  <a:lnTo>
                    <a:pt x="950" y="9255"/>
                  </a:lnTo>
                  <a:lnTo>
                    <a:pt x="1145" y="9401"/>
                  </a:lnTo>
                  <a:lnTo>
                    <a:pt x="1364" y="9547"/>
                  </a:lnTo>
                  <a:lnTo>
                    <a:pt x="1608" y="9669"/>
                  </a:lnTo>
                  <a:lnTo>
                    <a:pt x="1851" y="9766"/>
                  </a:lnTo>
                  <a:lnTo>
                    <a:pt x="2095" y="9840"/>
                  </a:lnTo>
                  <a:lnTo>
                    <a:pt x="2363" y="9888"/>
                  </a:lnTo>
                  <a:lnTo>
                    <a:pt x="2606" y="9913"/>
                  </a:lnTo>
                  <a:lnTo>
                    <a:pt x="2606" y="9913"/>
                  </a:lnTo>
                  <a:lnTo>
                    <a:pt x="2972" y="9888"/>
                  </a:lnTo>
                  <a:lnTo>
                    <a:pt x="3337" y="9791"/>
                  </a:lnTo>
                  <a:lnTo>
                    <a:pt x="3678" y="9669"/>
                  </a:lnTo>
                  <a:lnTo>
                    <a:pt x="3994" y="9474"/>
                  </a:lnTo>
                  <a:lnTo>
                    <a:pt x="3994" y="9474"/>
                  </a:lnTo>
                  <a:lnTo>
                    <a:pt x="4141" y="9377"/>
                  </a:lnTo>
                  <a:lnTo>
                    <a:pt x="4287" y="9304"/>
                  </a:lnTo>
                  <a:lnTo>
                    <a:pt x="4433" y="9279"/>
                  </a:lnTo>
                  <a:lnTo>
                    <a:pt x="4579" y="9231"/>
                  </a:lnTo>
                  <a:lnTo>
                    <a:pt x="4896" y="9206"/>
                  </a:lnTo>
                  <a:lnTo>
                    <a:pt x="5261" y="9206"/>
                  </a:lnTo>
                  <a:lnTo>
                    <a:pt x="5261" y="9206"/>
                  </a:lnTo>
                  <a:lnTo>
                    <a:pt x="5626" y="9206"/>
                  </a:lnTo>
                  <a:lnTo>
                    <a:pt x="5943" y="9231"/>
                  </a:lnTo>
                  <a:lnTo>
                    <a:pt x="6089" y="9279"/>
                  </a:lnTo>
                  <a:lnTo>
                    <a:pt x="6235" y="9304"/>
                  </a:lnTo>
                  <a:lnTo>
                    <a:pt x="6381" y="9377"/>
                  </a:lnTo>
                  <a:lnTo>
                    <a:pt x="6527" y="9474"/>
                  </a:lnTo>
                  <a:lnTo>
                    <a:pt x="6527" y="9474"/>
                  </a:lnTo>
                  <a:lnTo>
                    <a:pt x="6844" y="9669"/>
                  </a:lnTo>
                  <a:lnTo>
                    <a:pt x="7185" y="9791"/>
                  </a:lnTo>
                  <a:lnTo>
                    <a:pt x="7550" y="9888"/>
                  </a:lnTo>
                  <a:lnTo>
                    <a:pt x="7916" y="9913"/>
                  </a:lnTo>
                  <a:lnTo>
                    <a:pt x="7916" y="9913"/>
                  </a:lnTo>
                  <a:lnTo>
                    <a:pt x="8184" y="9888"/>
                  </a:lnTo>
                  <a:lnTo>
                    <a:pt x="8427" y="9840"/>
                  </a:lnTo>
                  <a:lnTo>
                    <a:pt x="8671" y="9766"/>
                  </a:lnTo>
                  <a:lnTo>
                    <a:pt x="8914" y="9669"/>
                  </a:lnTo>
                  <a:lnTo>
                    <a:pt x="9158" y="9547"/>
                  </a:lnTo>
                  <a:lnTo>
                    <a:pt x="9377" y="9401"/>
                  </a:lnTo>
                  <a:lnTo>
                    <a:pt x="9572" y="9255"/>
                  </a:lnTo>
                  <a:lnTo>
                    <a:pt x="9742" y="9060"/>
                  </a:lnTo>
                  <a:lnTo>
                    <a:pt x="9913" y="8865"/>
                  </a:lnTo>
                  <a:lnTo>
                    <a:pt x="10083" y="8622"/>
                  </a:lnTo>
                  <a:lnTo>
                    <a:pt x="10205" y="8403"/>
                  </a:lnTo>
                  <a:lnTo>
                    <a:pt x="10302" y="8135"/>
                  </a:lnTo>
                  <a:lnTo>
                    <a:pt x="10400" y="7867"/>
                  </a:lnTo>
                  <a:lnTo>
                    <a:pt x="10473" y="7599"/>
                  </a:lnTo>
                  <a:lnTo>
                    <a:pt x="10497" y="7307"/>
                  </a:lnTo>
                  <a:lnTo>
                    <a:pt x="10522" y="7014"/>
                  </a:lnTo>
                  <a:lnTo>
                    <a:pt x="10522" y="7014"/>
                  </a:lnTo>
                  <a:lnTo>
                    <a:pt x="10497" y="6722"/>
                  </a:lnTo>
                  <a:lnTo>
                    <a:pt x="10449" y="6405"/>
                  </a:lnTo>
                  <a:lnTo>
                    <a:pt x="10375" y="6113"/>
                  </a:lnTo>
                  <a:lnTo>
                    <a:pt x="10278" y="5821"/>
                  </a:lnTo>
                  <a:lnTo>
                    <a:pt x="10156" y="5553"/>
                  </a:lnTo>
                  <a:lnTo>
                    <a:pt x="10010" y="5310"/>
                  </a:lnTo>
                  <a:lnTo>
                    <a:pt x="9815" y="5066"/>
                  </a:lnTo>
                  <a:lnTo>
                    <a:pt x="9620" y="4847"/>
                  </a:lnTo>
                  <a:lnTo>
                    <a:pt x="9620" y="4847"/>
                  </a:lnTo>
                  <a:lnTo>
                    <a:pt x="9206" y="4457"/>
                  </a:lnTo>
                  <a:lnTo>
                    <a:pt x="8792" y="4092"/>
                  </a:lnTo>
                  <a:lnTo>
                    <a:pt x="8622" y="3897"/>
                  </a:lnTo>
                  <a:lnTo>
                    <a:pt x="8427" y="3678"/>
                  </a:lnTo>
                  <a:lnTo>
                    <a:pt x="8281" y="3434"/>
                  </a:lnTo>
                  <a:lnTo>
                    <a:pt x="8135" y="3191"/>
                  </a:lnTo>
                  <a:lnTo>
                    <a:pt x="8135" y="3191"/>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6" name="Google Shape;776;p81"/>
          <p:cNvGrpSpPr/>
          <p:nvPr/>
        </p:nvGrpSpPr>
        <p:grpSpPr>
          <a:xfrm>
            <a:off x="3153705" y="381117"/>
            <a:ext cx="387933" cy="345971"/>
            <a:chOff x="3927500" y="301425"/>
            <a:chExt cx="461550" cy="411625"/>
          </a:xfrm>
        </p:grpSpPr>
        <p:sp>
          <p:nvSpPr>
            <p:cNvPr id="777" name="Google Shape;777;p81"/>
            <p:cNvSpPr/>
            <p:nvPr/>
          </p:nvSpPr>
          <p:spPr>
            <a:xfrm>
              <a:off x="4080925" y="302050"/>
              <a:ext cx="154075" cy="411000"/>
            </a:xfrm>
            <a:custGeom>
              <a:rect b="b" l="l" r="r" t="t"/>
              <a:pathLst>
                <a:path extrusionOk="0" fill="none" h="16440" w="6163">
                  <a:moveTo>
                    <a:pt x="6162" y="3118"/>
                  </a:moveTo>
                  <a:lnTo>
                    <a:pt x="0" y="0"/>
                  </a:lnTo>
                  <a:lnTo>
                    <a:pt x="0" y="13322"/>
                  </a:lnTo>
                  <a:lnTo>
                    <a:pt x="6162" y="16440"/>
                  </a:lnTo>
                  <a:lnTo>
                    <a:pt x="6162" y="3118"/>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81"/>
            <p:cNvSpPr/>
            <p:nvPr/>
          </p:nvSpPr>
          <p:spPr>
            <a:xfrm>
              <a:off x="3927500" y="301425"/>
              <a:ext cx="153450" cy="406150"/>
            </a:xfrm>
            <a:custGeom>
              <a:rect b="b" l="l" r="r" t="t"/>
              <a:pathLst>
                <a:path extrusionOk="0" fill="none" h="16246" w="6138">
                  <a:moveTo>
                    <a:pt x="6137" y="1"/>
                  </a:moveTo>
                  <a:lnTo>
                    <a:pt x="536" y="2850"/>
                  </a:lnTo>
                  <a:lnTo>
                    <a:pt x="536" y="2850"/>
                  </a:lnTo>
                  <a:lnTo>
                    <a:pt x="414" y="2899"/>
                  </a:lnTo>
                  <a:lnTo>
                    <a:pt x="317" y="2997"/>
                  </a:lnTo>
                  <a:lnTo>
                    <a:pt x="219" y="3094"/>
                  </a:lnTo>
                  <a:lnTo>
                    <a:pt x="146" y="3216"/>
                  </a:lnTo>
                  <a:lnTo>
                    <a:pt x="73" y="3313"/>
                  </a:lnTo>
                  <a:lnTo>
                    <a:pt x="24" y="3435"/>
                  </a:lnTo>
                  <a:lnTo>
                    <a:pt x="0" y="3557"/>
                  </a:lnTo>
                  <a:lnTo>
                    <a:pt x="0" y="3679"/>
                  </a:lnTo>
                  <a:lnTo>
                    <a:pt x="0" y="15880"/>
                  </a:lnTo>
                  <a:lnTo>
                    <a:pt x="0" y="15880"/>
                  </a:lnTo>
                  <a:lnTo>
                    <a:pt x="0" y="16002"/>
                  </a:lnTo>
                  <a:lnTo>
                    <a:pt x="49" y="16075"/>
                  </a:lnTo>
                  <a:lnTo>
                    <a:pt x="97" y="16148"/>
                  </a:lnTo>
                  <a:lnTo>
                    <a:pt x="170" y="16197"/>
                  </a:lnTo>
                  <a:lnTo>
                    <a:pt x="244" y="16221"/>
                  </a:lnTo>
                  <a:lnTo>
                    <a:pt x="341" y="16246"/>
                  </a:lnTo>
                  <a:lnTo>
                    <a:pt x="463" y="16221"/>
                  </a:lnTo>
                  <a:lnTo>
                    <a:pt x="560" y="16173"/>
                  </a:lnTo>
                  <a:lnTo>
                    <a:pt x="6137" y="13323"/>
                  </a:lnTo>
                  <a:lnTo>
                    <a:pt x="6137" y="1"/>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81"/>
            <p:cNvSpPr/>
            <p:nvPr/>
          </p:nvSpPr>
          <p:spPr>
            <a:xfrm>
              <a:off x="4234975" y="306925"/>
              <a:ext cx="154075" cy="405525"/>
            </a:xfrm>
            <a:custGeom>
              <a:rect b="b" l="l" r="r" t="t"/>
              <a:pathLst>
                <a:path extrusionOk="0" fill="none" h="16221" w="6163">
                  <a:moveTo>
                    <a:pt x="5578" y="49"/>
                  </a:moveTo>
                  <a:lnTo>
                    <a:pt x="0" y="2898"/>
                  </a:lnTo>
                  <a:lnTo>
                    <a:pt x="0" y="16221"/>
                  </a:lnTo>
                  <a:lnTo>
                    <a:pt x="5626" y="13371"/>
                  </a:lnTo>
                  <a:lnTo>
                    <a:pt x="5626" y="13371"/>
                  </a:lnTo>
                  <a:lnTo>
                    <a:pt x="5724" y="13322"/>
                  </a:lnTo>
                  <a:lnTo>
                    <a:pt x="5845" y="13225"/>
                  </a:lnTo>
                  <a:lnTo>
                    <a:pt x="5918" y="13127"/>
                  </a:lnTo>
                  <a:lnTo>
                    <a:pt x="6016" y="13030"/>
                  </a:lnTo>
                  <a:lnTo>
                    <a:pt x="6065" y="12908"/>
                  </a:lnTo>
                  <a:lnTo>
                    <a:pt x="6113" y="12786"/>
                  </a:lnTo>
                  <a:lnTo>
                    <a:pt x="6138" y="12665"/>
                  </a:lnTo>
                  <a:lnTo>
                    <a:pt x="6162" y="12543"/>
                  </a:lnTo>
                  <a:lnTo>
                    <a:pt x="6162" y="341"/>
                  </a:lnTo>
                  <a:lnTo>
                    <a:pt x="6162" y="341"/>
                  </a:lnTo>
                  <a:lnTo>
                    <a:pt x="6138" y="219"/>
                  </a:lnTo>
                  <a:lnTo>
                    <a:pt x="6113" y="146"/>
                  </a:lnTo>
                  <a:lnTo>
                    <a:pt x="6065" y="73"/>
                  </a:lnTo>
                  <a:lnTo>
                    <a:pt x="5992" y="24"/>
                  </a:lnTo>
                  <a:lnTo>
                    <a:pt x="5894" y="0"/>
                  </a:lnTo>
                  <a:lnTo>
                    <a:pt x="5797" y="0"/>
                  </a:lnTo>
                  <a:lnTo>
                    <a:pt x="5699" y="0"/>
                  </a:lnTo>
                  <a:lnTo>
                    <a:pt x="5578" y="49"/>
                  </a:lnTo>
                  <a:lnTo>
                    <a:pt x="5578" y="49"/>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81"/>
            <p:cNvSpPr/>
            <p:nvPr/>
          </p:nvSpPr>
          <p:spPr>
            <a:xfrm>
              <a:off x="4295850" y="442075"/>
              <a:ext cx="46300" cy="26225"/>
            </a:xfrm>
            <a:custGeom>
              <a:rect b="b" l="l" r="r" t="t"/>
              <a:pathLst>
                <a:path extrusionOk="0" fill="none" h="1049" w="1852">
                  <a:moveTo>
                    <a:pt x="1" y="1"/>
                  </a:moveTo>
                  <a:lnTo>
                    <a:pt x="1852" y="1048"/>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81"/>
            <p:cNvSpPr/>
            <p:nvPr/>
          </p:nvSpPr>
          <p:spPr>
            <a:xfrm>
              <a:off x="4296475" y="415900"/>
              <a:ext cx="45075" cy="78575"/>
            </a:xfrm>
            <a:custGeom>
              <a:rect b="b" l="l" r="r" t="t"/>
              <a:pathLst>
                <a:path extrusionOk="0" fill="none" h="3143" w="1803">
                  <a:moveTo>
                    <a:pt x="1802" y="1"/>
                  </a:moveTo>
                  <a:lnTo>
                    <a:pt x="0" y="3142"/>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81"/>
            <p:cNvSpPr/>
            <p:nvPr/>
          </p:nvSpPr>
          <p:spPr>
            <a:xfrm>
              <a:off x="3968275" y="590050"/>
              <a:ext cx="25" cy="6100"/>
            </a:xfrm>
            <a:custGeom>
              <a:rect b="b" l="l" r="r" t="t"/>
              <a:pathLst>
                <a:path extrusionOk="0" fill="none" h="244" w="1">
                  <a:moveTo>
                    <a:pt x="1" y="244"/>
                  </a:moveTo>
                  <a:lnTo>
                    <a:pt x="1" y="244"/>
                  </a:lnTo>
                  <a:lnTo>
                    <a:pt x="1"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81"/>
            <p:cNvSpPr/>
            <p:nvPr/>
          </p:nvSpPr>
          <p:spPr>
            <a:xfrm>
              <a:off x="3970725" y="558375"/>
              <a:ext cx="1850" cy="12200"/>
            </a:xfrm>
            <a:custGeom>
              <a:rect b="b" l="l" r="r" t="t"/>
              <a:pathLst>
                <a:path extrusionOk="0" fill="none" h="488" w="74">
                  <a:moveTo>
                    <a:pt x="0" y="488"/>
                  </a:moveTo>
                  <a:lnTo>
                    <a:pt x="73"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81"/>
            <p:cNvSpPr/>
            <p:nvPr/>
          </p:nvSpPr>
          <p:spPr>
            <a:xfrm>
              <a:off x="3976200" y="527325"/>
              <a:ext cx="3675" cy="12200"/>
            </a:xfrm>
            <a:custGeom>
              <a:rect b="b" l="l" r="r" t="t"/>
              <a:pathLst>
                <a:path extrusionOk="0" fill="none" h="488" w="147">
                  <a:moveTo>
                    <a:pt x="0" y="488"/>
                  </a:moveTo>
                  <a:lnTo>
                    <a:pt x="98" y="147"/>
                  </a:lnTo>
                  <a:lnTo>
                    <a:pt x="147"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81"/>
            <p:cNvSpPr/>
            <p:nvPr/>
          </p:nvSpPr>
          <p:spPr>
            <a:xfrm>
              <a:off x="3985950" y="498100"/>
              <a:ext cx="4875" cy="10975"/>
            </a:xfrm>
            <a:custGeom>
              <a:rect b="b" l="l" r="r" t="t"/>
              <a:pathLst>
                <a:path extrusionOk="0" fill="none" h="439" w="195">
                  <a:moveTo>
                    <a:pt x="0" y="439"/>
                  </a:moveTo>
                  <a:lnTo>
                    <a:pt x="195" y="25"/>
                  </a:lnTo>
                  <a:lnTo>
                    <a:pt x="195"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81"/>
            <p:cNvSpPr/>
            <p:nvPr/>
          </p:nvSpPr>
          <p:spPr>
            <a:xfrm>
              <a:off x="4000550" y="471300"/>
              <a:ext cx="7325" cy="9775"/>
            </a:xfrm>
            <a:custGeom>
              <a:rect b="b" l="l" r="r" t="t"/>
              <a:pathLst>
                <a:path extrusionOk="0" fill="none" h="391" w="293">
                  <a:moveTo>
                    <a:pt x="1" y="391"/>
                  </a:moveTo>
                  <a:lnTo>
                    <a:pt x="74" y="269"/>
                  </a:lnTo>
                  <a:lnTo>
                    <a:pt x="293"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81"/>
            <p:cNvSpPr/>
            <p:nvPr/>
          </p:nvSpPr>
          <p:spPr>
            <a:xfrm>
              <a:off x="4021250" y="450600"/>
              <a:ext cx="10375" cy="6725"/>
            </a:xfrm>
            <a:custGeom>
              <a:rect b="b" l="l" r="r" t="t"/>
              <a:pathLst>
                <a:path extrusionOk="0" fill="none" h="269" w="415">
                  <a:moveTo>
                    <a:pt x="1" y="269"/>
                  </a:moveTo>
                  <a:lnTo>
                    <a:pt x="25" y="244"/>
                  </a:lnTo>
                  <a:lnTo>
                    <a:pt x="220" y="123"/>
                  </a:lnTo>
                  <a:lnTo>
                    <a:pt x="415"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81"/>
            <p:cNvSpPr/>
            <p:nvPr/>
          </p:nvSpPr>
          <p:spPr>
            <a:xfrm>
              <a:off x="4049250" y="440250"/>
              <a:ext cx="11600" cy="2475"/>
            </a:xfrm>
            <a:custGeom>
              <a:rect b="b" l="l" r="r" t="t"/>
              <a:pathLst>
                <a:path extrusionOk="0" fill="none" h="99" w="464">
                  <a:moveTo>
                    <a:pt x="1" y="98"/>
                  </a:moveTo>
                  <a:lnTo>
                    <a:pt x="220" y="50"/>
                  </a:lnTo>
                  <a:lnTo>
                    <a:pt x="464" y="1"/>
                  </a:lnTo>
                  <a:lnTo>
                    <a:pt x="464"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81"/>
            <p:cNvSpPr/>
            <p:nvPr/>
          </p:nvSpPr>
          <p:spPr>
            <a:xfrm>
              <a:off x="4080325" y="439650"/>
              <a:ext cx="12200" cy="1850"/>
            </a:xfrm>
            <a:custGeom>
              <a:rect b="b" l="l" r="r" t="t"/>
              <a:pathLst>
                <a:path extrusionOk="0" fill="none" h="74" w="488">
                  <a:moveTo>
                    <a:pt x="0" y="0"/>
                  </a:moveTo>
                  <a:lnTo>
                    <a:pt x="146" y="0"/>
                  </a:lnTo>
                  <a:lnTo>
                    <a:pt x="463" y="74"/>
                  </a:lnTo>
                  <a:lnTo>
                    <a:pt x="487" y="74"/>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81"/>
            <p:cNvSpPr/>
            <p:nvPr/>
          </p:nvSpPr>
          <p:spPr>
            <a:xfrm>
              <a:off x="4110150" y="450000"/>
              <a:ext cx="9150" cy="7950"/>
            </a:xfrm>
            <a:custGeom>
              <a:rect b="b" l="l" r="r" t="t"/>
              <a:pathLst>
                <a:path extrusionOk="0" fill="none" h="318" w="366">
                  <a:moveTo>
                    <a:pt x="0" y="1"/>
                  </a:moveTo>
                  <a:lnTo>
                    <a:pt x="98" y="74"/>
                  </a:lnTo>
                  <a:lnTo>
                    <a:pt x="317" y="268"/>
                  </a:lnTo>
                  <a:lnTo>
                    <a:pt x="366" y="317"/>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81"/>
            <p:cNvSpPr/>
            <p:nvPr/>
          </p:nvSpPr>
          <p:spPr>
            <a:xfrm>
              <a:off x="4130250" y="473750"/>
              <a:ext cx="4900" cy="10975"/>
            </a:xfrm>
            <a:custGeom>
              <a:rect b="b" l="l" r="r" t="t"/>
              <a:pathLst>
                <a:path extrusionOk="0" fill="none" h="439" w="196">
                  <a:moveTo>
                    <a:pt x="0" y="0"/>
                  </a:moveTo>
                  <a:lnTo>
                    <a:pt x="25" y="73"/>
                  </a:lnTo>
                  <a:lnTo>
                    <a:pt x="171" y="366"/>
                  </a:lnTo>
                  <a:lnTo>
                    <a:pt x="195" y="439"/>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81"/>
            <p:cNvSpPr/>
            <p:nvPr/>
          </p:nvSpPr>
          <p:spPr>
            <a:xfrm>
              <a:off x="4141800" y="502975"/>
              <a:ext cx="3700" cy="11600"/>
            </a:xfrm>
            <a:custGeom>
              <a:rect b="b" l="l" r="r" t="t"/>
              <a:pathLst>
                <a:path extrusionOk="0" fill="none" h="464" w="148">
                  <a:moveTo>
                    <a:pt x="1" y="0"/>
                  </a:moveTo>
                  <a:lnTo>
                    <a:pt x="147" y="463"/>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81"/>
            <p:cNvSpPr/>
            <p:nvPr/>
          </p:nvSpPr>
          <p:spPr>
            <a:xfrm>
              <a:off x="4150950" y="533425"/>
              <a:ext cx="3675" cy="11575"/>
            </a:xfrm>
            <a:custGeom>
              <a:rect b="b" l="l" r="r" t="t"/>
              <a:pathLst>
                <a:path extrusionOk="0" fill="none" h="463" w="147">
                  <a:moveTo>
                    <a:pt x="0" y="0"/>
                  </a:moveTo>
                  <a:lnTo>
                    <a:pt x="146" y="463"/>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81"/>
            <p:cNvSpPr/>
            <p:nvPr/>
          </p:nvSpPr>
          <p:spPr>
            <a:xfrm>
              <a:off x="4160675" y="563850"/>
              <a:ext cx="4900" cy="11000"/>
            </a:xfrm>
            <a:custGeom>
              <a:rect b="b" l="l" r="r" t="t"/>
              <a:pathLst>
                <a:path extrusionOk="0" fill="none" h="440" w="196">
                  <a:moveTo>
                    <a:pt x="1" y="1"/>
                  </a:moveTo>
                  <a:lnTo>
                    <a:pt x="50" y="123"/>
                  </a:lnTo>
                  <a:lnTo>
                    <a:pt x="196" y="415"/>
                  </a:lnTo>
                  <a:lnTo>
                    <a:pt x="196" y="439"/>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81"/>
            <p:cNvSpPr/>
            <p:nvPr/>
          </p:nvSpPr>
          <p:spPr>
            <a:xfrm>
              <a:off x="4175300" y="591875"/>
              <a:ext cx="7325" cy="9150"/>
            </a:xfrm>
            <a:custGeom>
              <a:rect b="b" l="l" r="r" t="t"/>
              <a:pathLst>
                <a:path extrusionOk="0" fill="none" h="366" w="293">
                  <a:moveTo>
                    <a:pt x="0" y="0"/>
                  </a:moveTo>
                  <a:lnTo>
                    <a:pt x="98" y="146"/>
                  </a:lnTo>
                  <a:lnTo>
                    <a:pt x="293" y="366"/>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81"/>
            <p:cNvSpPr/>
            <p:nvPr/>
          </p:nvSpPr>
          <p:spPr>
            <a:xfrm>
              <a:off x="4198425" y="613175"/>
              <a:ext cx="11000" cy="4900"/>
            </a:xfrm>
            <a:custGeom>
              <a:rect b="b" l="l" r="r" t="t"/>
              <a:pathLst>
                <a:path extrusionOk="0" fill="none" h="196" w="440">
                  <a:moveTo>
                    <a:pt x="1" y="1"/>
                  </a:moveTo>
                  <a:lnTo>
                    <a:pt x="171" y="98"/>
                  </a:lnTo>
                  <a:lnTo>
                    <a:pt x="439" y="195"/>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81"/>
            <p:cNvSpPr/>
            <p:nvPr/>
          </p:nvSpPr>
          <p:spPr>
            <a:xfrm>
              <a:off x="4228275" y="621100"/>
              <a:ext cx="12200" cy="625"/>
            </a:xfrm>
            <a:custGeom>
              <a:rect b="b" l="l" r="r" t="t"/>
              <a:pathLst>
                <a:path extrusionOk="0" fill="none" h="25" w="488">
                  <a:moveTo>
                    <a:pt x="0" y="0"/>
                  </a:moveTo>
                  <a:lnTo>
                    <a:pt x="49" y="25"/>
                  </a:lnTo>
                  <a:lnTo>
                    <a:pt x="487" y="0"/>
                  </a:lnTo>
                  <a:lnTo>
                    <a:pt x="487"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81"/>
            <p:cNvSpPr/>
            <p:nvPr/>
          </p:nvSpPr>
          <p:spPr>
            <a:xfrm>
              <a:off x="4259925" y="616225"/>
              <a:ext cx="11600" cy="3075"/>
            </a:xfrm>
            <a:custGeom>
              <a:rect b="b" l="l" r="r" t="t"/>
              <a:pathLst>
                <a:path extrusionOk="0" fill="none" h="123" w="464">
                  <a:moveTo>
                    <a:pt x="1" y="122"/>
                  </a:moveTo>
                  <a:lnTo>
                    <a:pt x="196" y="73"/>
                  </a:lnTo>
                  <a:lnTo>
                    <a:pt x="464" y="0"/>
                  </a:lnTo>
                  <a:lnTo>
                    <a:pt x="464"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81"/>
            <p:cNvSpPr/>
            <p:nvPr/>
          </p:nvSpPr>
          <p:spPr>
            <a:xfrm>
              <a:off x="4289775" y="602225"/>
              <a:ext cx="10375" cy="6725"/>
            </a:xfrm>
            <a:custGeom>
              <a:rect b="b" l="l" r="r" t="t"/>
              <a:pathLst>
                <a:path extrusionOk="0" fill="none" h="269" w="415">
                  <a:moveTo>
                    <a:pt x="0" y="268"/>
                  </a:moveTo>
                  <a:lnTo>
                    <a:pt x="195" y="146"/>
                  </a:lnTo>
                  <a:lnTo>
                    <a:pt x="390" y="0"/>
                  </a:lnTo>
                  <a:lnTo>
                    <a:pt x="414"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81"/>
            <p:cNvSpPr/>
            <p:nvPr/>
          </p:nvSpPr>
          <p:spPr>
            <a:xfrm>
              <a:off x="4313525" y="577875"/>
              <a:ext cx="6100" cy="10375"/>
            </a:xfrm>
            <a:custGeom>
              <a:rect b="b" l="l" r="r" t="t"/>
              <a:pathLst>
                <a:path extrusionOk="0" fill="none" h="415" w="244">
                  <a:moveTo>
                    <a:pt x="0" y="414"/>
                  </a:moveTo>
                  <a:lnTo>
                    <a:pt x="24" y="365"/>
                  </a:lnTo>
                  <a:lnTo>
                    <a:pt x="146" y="195"/>
                  </a:lnTo>
                  <a:lnTo>
                    <a:pt x="244"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81"/>
            <p:cNvSpPr/>
            <p:nvPr/>
          </p:nvSpPr>
          <p:spPr>
            <a:xfrm>
              <a:off x="4326300" y="547425"/>
              <a:ext cx="2450" cy="12200"/>
            </a:xfrm>
            <a:custGeom>
              <a:rect b="b" l="l" r="r" t="t"/>
              <a:pathLst>
                <a:path extrusionOk="0" fill="none" h="488" w="98">
                  <a:moveTo>
                    <a:pt x="0" y="487"/>
                  </a:moveTo>
                  <a:lnTo>
                    <a:pt x="49" y="293"/>
                  </a:lnTo>
                  <a:lnTo>
                    <a:pt x="98"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81"/>
            <p:cNvSpPr/>
            <p:nvPr/>
          </p:nvSpPr>
          <p:spPr>
            <a:xfrm>
              <a:off x="4329350" y="515750"/>
              <a:ext cx="625" cy="12200"/>
            </a:xfrm>
            <a:custGeom>
              <a:rect b="b" l="l" r="r" t="t"/>
              <a:pathLst>
                <a:path extrusionOk="0" fill="none" h="488" w="25">
                  <a:moveTo>
                    <a:pt x="25" y="488"/>
                  </a:moveTo>
                  <a:lnTo>
                    <a:pt x="25" y="464"/>
                  </a:lnTo>
                  <a:lnTo>
                    <a:pt x="25" y="123"/>
                  </a:lnTo>
                  <a:lnTo>
                    <a:pt x="0"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81"/>
            <p:cNvSpPr/>
            <p:nvPr/>
          </p:nvSpPr>
          <p:spPr>
            <a:xfrm>
              <a:off x="4325075" y="488975"/>
              <a:ext cx="1250" cy="6100"/>
            </a:xfrm>
            <a:custGeom>
              <a:rect b="b" l="l" r="r" t="t"/>
              <a:pathLst>
                <a:path extrusionOk="0" fill="none" h="244" w="50">
                  <a:moveTo>
                    <a:pt x="49" y="244"/>
                  </a:moveTo>
                  <a:lnTo>
                    <a:pt x="49" y="244"/>
                  </a:lnTo>
                  <a:lnTo>
                    <a:pt x="1"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4" name="Google Shape;804;p81"/>
          <p:cNvGrpSpPr/>
          <p:nvPr/>
        </p:nvGrpSpPr>
        <p:grpSpPr>
          <a:xfrm>
            <a:off x="5441252" y="387778"/>
            <a:ext cx="332670" cy="332670"/>
            <a:chOff x="6649150" y="309350"/>
            <a:chExt cx="395800" cy="395800"/>
          </a:xfrm>
        </p:grpSpPr>
        <p:sp>
          <p:nvSpPr>
            <p:cNvPr id="805" name="Google Shape;805;p81"/>
            <p:cNvSpPr/>
            <p:nvPr/>
          </p:nvSpPr>
          <p:spPr>
            <a:xfrm>
              <a:off x="6649150" y="309350"/>
              <a:ext cx="395800" cy="395800"/>
            </a:xfrm>
            <a:custGeom>
              <a:rect b="b" l="l" r="r" t="t"/>
              <a:pathLst>
                <a:path extrusionOk="0" fill="none" h="15832" w="15832">
                  <a:moveTo>
                    <a:pt x="7916" y="1"/>
                  </a:moveTo>
                  <a:lnTo>
                    <a:pt x="7916" y="1"/>
                  </a:lnTo>
                  <a:lnTo>
                    <a:pt x="7502" y="25"/>
                  </a:lnTo>
                  <a:lnTo>
                    <a:pt x="7112" y="49"/>
                  </a:lnTo>
                  <a:lnTo>
                    <a:pt x="6723" y="98"/>
                  </a:lnTo>
                  <a:lnTo>
                    <a:pt x="6333" y="171"/>
                  </a:lnTo>
                  <a:lnTo>
                    <a:pt x="5943" y="244"/>
                  </a:lnTo>
                  <a:lnTo>
                    <a:pt x="5553" y="366"/>
                  </a:lnTo>
                  <a:lnTo>
                    <a:pt x="5188" y="488"/>
                  </a:lnTo>
                  <a:lnTo>
                    <a:pt x="4847" y="634"/>
                  </a:lnTo>
                  <a:lnTo>
                    <a:pt x="4482" y="780"/>
                  </a:lnTo>
                  <a:lnTo>
                    <a:pt x="4141" y="950"/>
                  </a:lnTo>
                  <a:lnTo>
                    <a:pt x="3824" y="1145"/>
                  </a:lnTo>
                  <a:lnTo>
                    <a:pt x="3483" y="1364"/>
                  </a:lnTo>
                  <a:lnTo>
                    <a:pt x="3191" y="1584"/>
                  </a:lnTo>
                  <a:lnTo>
                    <a:pt x="2874" y="1803"/>
                  </a:lnTo>
                  <a:lnTo>
                    <a:pt x="2607" y="2071"/>
                  </a:lnTo>
                  <a:lnTo>
                    <a:pt x="2314" y="2314"/>
                  </a:lnTo>
                  <a:lnTo>
                    <a:pt x="2071" y="2607"/>
                  </a:lnTo>
                  <a:lnTo>
                    <a:pt x="1803" y="2874"/>
                  </a:lnTo>
                  <a:lnTo>
                    <a:pt x="1584" y="3191"/>
                  </a:lnTo>
                  <a:lnTo>
                    <a:pt x="1364" y="3483"/>
                  </a:lnTo>
                  <a:lnTo>
                    <a:pt x="1145" y="3824"/>
                  </a:lnTo>
                  <a:lnTo>
                    <a:pt x="950" y="4141"/>
                  </a:lnTo>
                  <a:lnTo>
                    <a:pt x="780" y="4482"/>
                  </a:lnTo>
                  <a:lnTo>
                    <a:pt x="634" y="4847"/>
                  </a:lnTo>
                  <a:lnTo>
                    <a:pt x="488" y="5188"/>
                  </a:lnTo>
                  <a:lnTo>
                    <a:pt x="366" y="5553"/>
                  </a:lnTo>
                  <a:lnTo>
                    <a:pt x="244" y="5943"/>
                  </a:lnTo>
                  <a:lnTo>
                    <a:pt x="171" y="6333"/>
                  </a:lnTo>
                  <a:lnTo>
                    <a:pt x="98" y="6722"/>
                  </a:lnTo>
                  <a:lnTo>
                    <a:pt x="49" y="7112"/>
                  </a:lnTo>
                  <a:lnTo>
                    <a:pt x="25" y="7502"/>
                  </a:lnTo>
                  <a:lnTo>
                    <a:pt x="1" y="7916"/>
                  </a:lnTo>
                  <a:lnTo>
                    <a:pt x="1" y="7916"/>
                  </a:lnTo>
                  <a:lnTo>
                    <a:pt x="25" y="8330"/>
                  </a:lnTo>
                  <a:lnTo>
                    <a:pt x="49" y="8720"/>
                  </a:lnTo>
                  <a:lnTo>
                    <a:pt x="98" y="9109"/>
                  </a:lnTo>
                  <a:lnTo>
                    <a:pt x="171" y="9499"/>
                  </a:lnTo>
                  <a:lnTo>
                    <a:pt x="244" y="9889"/>
                  </a:lnTo>
                  <a:lnTo>
                    <a:pt x="366" y="10278"/>
                  </a:lnTo>
                  <a:lnTo>
                    <a:pt x="488" y="10644"/>
                  </a:lnTo>
                  <a:lnTo>
                    <a:pt x="634" y="10985"/>
                  </a:lnTo>
                  <a:lnTo>
                    <a:pt x="780" y="11350"/>
                  </a:lnTo>
                  <a:lnTo>
                    <a:pt x="950" y="11691"/>
                  </a:lnTo>
                  <a:lnTo>
                    <a:pt x="1145" y="12008"/>
                  </a:lnTo>
                  <a:lnTo>
                    <a:pt x="1364" y="12348"/>
                  </a:lnTo>
                  <a:lnTo>
                    <a:pt x="1584" y="12641"/>
                  </a:lnTo>
                  <a:lnTo>
                    <a:pt x="1803" y="12957"/>
                  </a:lnTo>
                  <a:lnTo>
                    <a:pt x="2071" y="13225"/>
                  </a:lnTo>
                  <a:lnTo>
                    <a:pt x="2314" y="13518"/>
                  </a:lnTo>
                  <a:lnTo>
                    <a:pt x="2607" y="13761"/>
                  </a:lnTo>
                  <a:lnTo>
                    <a:pt x="2874" y="14029"/>
                  </a:lnTo>
                  <a:lnTo>
                    <a:pt x="3191" y="14248"/>
                  </a:lnTo>
                  <a:lnTo>
                    <a:pt x="3483" y="14467"/>
                  </a:lnTo>
                  <a:lnTo>
                    <a:pt x="3824" y="14687"/>
                  </a:lnTo>
                  <a:lnTo>
                    <a:pt x="4141" y="14881"/>
                  </a:lnTo>
                  <a:lnTo>
                    <a:pt x="4482" y="15052"/>
                  </a:lnTo>
                  <a:lnTo>
                    <a:pt x="4847" y="15198"/>
                  </a:lnTo>
                  <a:lnTo>
                    <a:pt x="5188" y="15344"/>
                  </a:lnTo>
                  <a:lnTo>
                    <a:pt x="5553" y="15466"/>
                  </a:lnTo>
                  <a:lnTo>
                    <a:pt x="5943" y="15588"/>
                  </a:lnTo>
                  <a:lnTo>
                    <a:pt x="6333" y="15661"/>
                  </a:lnTo>
                  <a:lnTo>
                    <a:pt x="6723" y="15734"/>
                  </a:lnTo>
                  <a:lnTo>
                    <a:pt x="7112" y="15783"/>
                  </a:lnTo>
                  <a:lnTo>
                    <a:pt x="7502" y="15807"/>
                  </a:lnTo>
                  <a:lnTo>
                    <a:pt x="7916" y="15831"/>
                  </a:lnTo>
                  <a:lnTo>
                    <a:pt x="7916" y="15831"/>
                  </a:lnTo>
                  <a:lnTo>
                    <a:pt x="8330" y="15807"/>
                  </a:lnTo>
                  <a:lnTo>
                    <a:pt x="8720" y="15783"/>
                  </a:lnTo>
                  <a:lnTo>
                    <a:pt x="9109" y="15734"/>
                  </a:lnTo>
                  <a:lnTo>
                    <a:pt x="9499" y="15661"/>
                  </a:lnTo>
                  <a:lnTo>
                    <a:pt x="9889" y="15588"/>
                  </a:lnTo>
                  <a:lnTo>
                    <a:pt x="10278" y="15466"/>
                  </a:lnTo>
                  <a:lnTo>
                    <a:pt x="10644" y="15344"/>
                  </a:lnTo>
                  <a:lnTo>
                    <a:pt x="10985" y="15198"/>
                  </a:lnTo>
                  <a:lnTo>
                    <a:pt x="11350" y="15052"/>
                  </a:lnTo>
                  <a:lnTo>
                    <a:pt x="11691" y="14881"/>
                  </a:lnTo>
                  <a:lnTo>
                    <a:pt x="12008" y="14687"/>
                  </a:lnTo>
                  <a:lnTo>
                    <a:pt x="12349" y="14467"/>
                  </a:lnTo>
                  <a:lnTo>
                    <a:pt x="12641" y="14248"/>
                  </a:lnTo>
                  <a:lnTo>
                    <a:pt x="12957" y="14029"/>
                  </a:lnTo>
                  <a:lnTo>
                    <a:pt x="13225" y="13761"/>
                  </a:lnTo>
                  <a:lnTo>
                    <a:pt x="13518" y="13518"/>
                  </a:lnTo>
                  <a:lnTo>
                    <a:pt x="13761" y="13225"/>
                  </a:lnTo>
                  <a:lnTo>
                    <a:pt x="14029" y="12957"/>
                  </a:lnTo>
                  <a:lnTo>
                    <a:pt x="14248" y="12641"/>
                  </a:lnTo>
                  <a:lnTo>
                    <a:pt x="14467" y="12348"/>
                  </a:lnTo>
                  <a:lnTo>
                    <a:pt x="14687" y="12008"/>
                  </a:lnTo>
                  <a:lnTo>
                    <a:pt x="14881" y="11691"/>
                  </a:lnTo>
                  <a:lnTo>
                    <a:pt x="15052" y="11350"/>
                  </a:lnTo>
                  <a:lnTo>
                    <a:pt x="15198" y="10985"/>
                  </a:lnTo>
                  <a:lnTo>
                    <a:pt x="15344" y="10644"/>
                  </a:lnTo>
                  <a:lnTo>
                    <a:pt x="15466" y="10278"/>
                  </a:lnTo>
                  <a:lnTo>
                    <a:pt x="15588" y="9889"/>
                  </a:lnTo>
                  <a:lnTo>
                    <a:pt x="15661" y="9499"/>
                  </a:lnTo>
                  <a:lnTo>
                    <a:pt x="15734" y="9109"/>
                  </a:lnTo>
                  <a:lnTo>
                    <a:pt x="15783" y="8720"/>
                  </a:lnTo>
                  <a:lnTo>
                    <a:pt x="15807" y="8330"/>
                  </a:lnTo>
                  <a:lnTo>
                    <a:pt x="15831" y="7916"/>
                  </a:lnTo>
                  <a:lnTo>
                    <a:pt x="15831" y="7916"/>
                  </a:lnTo>
                  <a:lnTo>
                    <a:pt x="15807" y="7502"/>
                  </a:lnTo>
                  <a:lnTo>
                    <a:pt x="15783" y="7112"/>
                  </a:lnTo>
                  <a:lnTo>
                    <a:pt x="15734" y="6722"/>
                  </a:lnTo>
                  <a:lnTo>
                    <a:pt x="15661" y="6333"/>
                  </a:lnTo>
                  <a:lnTo>
                    <a:pt x="15588" y="5943"/>
                  </a:lnTo>
                  <a:lnTo>
                    <a:pt x="15466" y="5553"/>
                  </a:lnTo>
                  <a:lnTo>
                    <a:pt x="15344" y="5188"/>
                  </a:lnTo>
                  <a:lnTo>
                    <a:pt x="15198" y="4847"/>
                  </a:lnTo>
                  <a:lnTo>
                    <a:pt x="15052" y="4482"/>
                  </a:lnTo>
                  <a:lnTo>
                    <a:pt x="14881" y="4141"/>
                  </a:lnTo>
                  <a:lnTo>
                    <a:pt x="14687" y="3824"/>
                  </a:lnTo>
                  <a:lnTo>
                    <a:pt x="14467" y="3483"/>
                  </a:lnTo>
                  <a:lnTo>
                    <a:pt x="14248" y="3191"/>
                  </a:lnTo>
                  <a:lnTo>
                    <a:pt x="14029" y="2874"/>
                  </a:lnTo>
                  <a:lnTo>
                    <a:pt x="13761" y="2607"/>
                  </a:lnTo>
                  <a:lnTo>
                    <a:pt x="13518" y="2314"/>
                  </a:lnTo>
                  <a:lnTo>
                    <a:pt x="13225" y="2071"/>
                  </a:lnTo>
                  <a:lnTo>
                    <a:pt x="12957" y="1803"/>
                  </a:lnTo>
                  <a:lnTo>
                    <a:pt x="12641" y="1584"/>
                  </a:lnTo>
                  <a:lnTo>
                    <a:pt x="12349" y="1364"/>
                  </a:lnTo>
                  <a:lnTo>
                    <a:pt x="12008" y="1145"/>
                  </a:lnTo>
                  <a:lnTo>
                    <a:pt x="11691" y="950"/>
                  </a:lnTo>
                  <a:lnTo>
                    <a:pt x="11350" y="780"/>
                  </a:lnTo>
                  <a:lnTo>
                    <a:pt x="10985" y="634"/>
                  </a:lnTo>
                  <a:lnTo>
                    <a:pt x="10644" y="488"/>
                  </a:lnTo>
                  <a:lnTo>
                    <a:pt x="10278" y="366"/>
                  </a:lnTo>
                  <a:lnTo>
                    <a:pt x="9889" y="244"/>
                  </a:lnTo>
                  <a:lnTo>
                    <a:pt x="9499" y="171"/>
                  </a:lnTo>
                  <a:lnTo>
                    <a:pt x="9109" y="98"/>
                  </a:lnTo>
                  <a:lnTo>
                    <a:pt x="8720" y="49"/>
                  </a:lnTo>
                  <a:lnTo>
                    <a:pt x="8330" y="25"/>
                  </a:lnTo>
                  <a:lnTo>
                    <a:pt x="7916" y="1"/>
                  </a:lnTo>
                  <a:lnTo>
                    <a:pt x="7916" y="1"/>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81"/>
            <p:cNvSpPr/>
            <p:nvPr/>
          </p:nvSpPr>
          <p:spPr>
            <a:xfrm>
              <a:off x="6673500" y="333700"/>
              <a:ext cx="347100" cy="347100"/>
            </a:xfrm>
            <a:custGeom>
              <a:rect b="b" l="l" r="r" t="t"/>
              <a:pathLst>
                <a:path extrusionOk="0" fill="none" h="13884" w="13884">
                  <a:moveTo>
                    <a:pt x="6942" y="13883"/>
                  </a:moveTo>
                  <a:lnTo>
                    <a:pt x="6942" y="13883"/>
                  </a:lnTo>
                  <a:lnTo>
                    <a:pt x="6577" y="13883"/>
                  </a:lnTo>
                  <a:lnTo>
                    <a:pt x="6236" y="13834"/>
                  </a:lnTo>
                  <a:lnTo>
                    <a:pt x="5895" y="13810"/>
                  </a:lnTo>
                  <a:lnTo>
                    <a:pt x="5554" y="13737"/>
                  </a:lnTo>
                  <a:lnTo>
                    <a:pt x="5213" y="13664"/>
                  </a:lnTo>
                  <a:lnTo>
                    <a:pt x="4872" y="13566"/>
                  </a:lnTo>
                  <a:lnTo>
                    <a:pt x="4555" y="13469"/>
                  </a:lnTo>
                  <a:lnTo>
                    <a:pt x="4239" y="13323"/>
                  </a:lnTo>
                  <a:lnTo>
                    <a:pt x="3946" y="13201"/>
                  </a:lnTo>
                  <a:lnTo>
                    <a:pt x="3630" y="13031"/>
                  </a:lnTo>
                  <a:lnTo>
                    <a:pt x="3337" y="12884"/>
                  </a:lnTo>
                  <a:lnTo>
                    <a:pt x="3069" y="12690"/>
                  </a:lnTo>
                  <a:lnTo>
                    <a:pt x="2802" y="12495"/>
                  </a:lnTo>
                  <a:lnTo>
                    <a:pt x="2534" y="12300"/>
                  </a:lnTo>
                  <a:lnTo>
                    <a:pt x="2290" y="12081"/>
                  </a:lnTo>
                  <a:lnTo>
                    <a:pt x="2047" y="11837"/>
                  </a:lnTo>
                  <a:lnTo>
                    <a:pt x="1803" y="11594"/>
                  </a:lnTo>
                  <a:lnTo>
                    <a:pt x="1584" y="11350"/>
                  </a:lnTo>
                  <a:lnTo>
                    <a:pt x="1389" y="11082"/>
                  </a:lnTo>
                  <a:lnTo>
                    <a:pt x="1194" y="10814"/>
                  </a:lnTo>
                  <a:lnTo>
                    <a:pt x="999" y="10546"/>
                  </a:lnTo>
                  <a:lnTo>
                    <a:pt x="853" y="10254"/>
                  </a:lnTo>
                  <a:lnTo>
                    <a:pt x="683" y="9938"/>
                  </a:lnTo>
                  <a:lnTo>
                    <a:pt x="561" y="9645"/>
                  </a:lnTo>
                  <a:lnTo>
                    <a:pt x="415" y="9329"/>
                  </a:lnTo>
                  <a:lnTo>
                    <a:pt x="317" y="9012"/>
                  </a:lnTo>
                  <a:lnTo>
                    <a:pt x="220" y="8671"/>
                  </a:lnTo>
                  <a:lnTo>
                    <a:pt x="147" y="8330"/>
                  </a:lnTo>
                  <a:lnTo>
                    <a:pt x="74" y="7989"/>
                  </a:lnTo>
                  <a:lnTo>
                    <a:pt x="49" y="7648"/>
                  </a:lnTo>
                  <a:lnTo>
                    <a:pt x="1" y="7307"/>
                  </a:lnTo>
                  <a:lnTo>
                    <a:pt x="1" y="6942"/>
                  </a:lnTo>
                  <a:lnTo>
                    <a:pt x="1" y="6942"/>
                  </a:lnTo>
                  <a:lnTo>
                    <a:pt x="1" y="6577"/>
                  </a:lnTo>
                  <a:lnTo>
                    <a:pt x="49" y="6236"/>
                  </a:lnTo>
                  <a:lnTo>
                    <a:pt x="74" y="5895"/>
                  </a:lnTo>
                  <a:lnTo>
                    <a:pt x="147" y="5554"/>
                  </a:lnTo>
                  <a:lnTo>
                    <a:pt x="220" y="5213"/>
                  </a:lnTo>
                  <a:lnTo>
                    <a:pt x="317" y="4872"/>
                  </a:lnTo>
                  <a:lnTo>
                    <a:pt x="415" y="4555"/>
                  </a:lnTo>
                  <a:lnTo>
                    <a:pt x="561" y="4238"/>
                  </a:lnTo>
                  <a:lnTo>
                    <a:pt x="683" y="3946"/>
                  </a:lnTo>
                  <a:lnTo>
                    <a:pt x="853" y="3630"/>
                  </a:lnTo>
                  <a:lnTo>
                    <a:pt x="999" y="3337"/>
                  </a:lnTo>
                  <a:lnTo>
                    <a:pt x="1194" y="3069"/>
                  </a:lnTo>
                  <a:lnTo>
                    <a:pt x="1389" y="2802"/>
                  </a:lnTo>
                  <a:lnTo>
                    <a:pt x="1584" y="2534"/>
                  </a:lnTo>
                  <a:lnTo>
                    <a:pt x="1803" y="2290"/>
                  </a:lnTo>
                  <a:lnTo>
                    <a:pt x="2047" y="2047"/>
                  </a:lnTo>
                  <a:lnTo>
                    <a:pt x="2290" y="1803"/>
                  </a:lnTo>
                  <a:lnTo>
                    <a:pt x="2534" y="1584"/>
                  </a:lnTo>
                  <a:lnTo>
                    <a:pt x="2802" y="1389"/>
                  </a:lnTo>
                  <a:lnTo>
                    <a:pt x="3069" y="1194"/>
                  </a:lnTo>
                  <a:lnTo>
                    <a:pt x="3337" y="999"/>
                  </a:lnTo>
                  <a:lnTo>
                    <a:pt x="3630" y="853"/>
                  </a:lnTo>
                  <a:lnTo>
                    <a:pt x="3946" y="683"/>
                  </a:lnTo>
                  <a:lnTo>
                    <a:pt x="4239" y="561"/>
                  </a:lnTo>
                  <a:lnTo>
                    <a:pt x="4555" y="415"/>
                  </a:lnTo>
                  <a:lnTo>
                    <a:pt x="4872" y="317"/>
                  </a:lnTo>
                  <a:lnTo>
                    <a:pt x="5213" y="220"/>
                  </a:lnTo>
                  <a:lnTo>
                    <a:pt x="5554" y="147"/>
                  </a:lnTo>
                  <a:lnTo>
                    <a:pt x="5895" y="74"/>
                  </a:lnTo>
                  <a:lnTo>
                    <a:pt x="6236" y="49"/>
                  </a:lnTo>
                  <a:lnTo>
                    <a:pt x="6577" y="1"/>
                  </a:lnTo>
                  <a:lnTo>
                    <a:pt x="6942" y="1"/>
                  </a:lnTo>
                  <a:lnTo>
                    <a:pt x="6942" y="1"/>
                  </a:lnTo>
                  <a:lnTo>
                    <a:pt x="7307" y="1"/>
                  </a:lnTo>
                  <a:lnTo>
                    <a:pt x="7648" y="49"/>
                  </a:lnTo>
                  <a:lnTo>
                    <a:pt x="7989" y="74"/>
                  </a:lnTo>
                  <a:lnTo>
                    <a:pt x="8330" y="147"/>
                  </a:lnTo>
                  <a:lnTo>
                    <a:pt x="8671" y="220"/>
                  </a:lnTo>
                  <a:lnTo>
                    <a:pt x="9012" y="317"/>
                  </a:lnTo>
                  <a:lnTo>
                    <a:pt x="9329" y="415"/>
                  </a:lnTo>
                  <a:lnTo>
                    <a:pt x="9645" y="561"/>
                  </a:lnTo>
                  <a:lnTo>
                    <a:pt x="9938" y="683"/>
                  </a:lnTo>
                  <a:lnTo>
                    <a:pt x="10254" y="853"/>
                  </a:lnTo>
                  <a:lnTo>
                    <a:pt x="10546" y="999"/>
                  </a:lnTo>
                  <a:lnTo>
                    <a:pt x="10814" y="1194"/>
                  </a:lnTo>
                  <a:lnTo>
                    <a:pt x="11082" y="1389"/>
                  </a:lnTo>
                  <a:lnTo>
                    <a:pt x="11350" y="1584"/>
                  </a:lnTo>
                  <a:lnTo>
                    <a:pt x="11594" y="1803"/>
                  </a:lnTo>
                  <a:lnTo>
                    <a:pt x="11837" y="2047"/>
                  </a:lnTo>
                  <a:lnTo>
                    <a:pt x="12081" y="2290"/>
                  </a:lnTo>
                  <a:lnTo>
                    <a:pt x="12300" y="2534"/>
                  </a:lnTo>
                  <a:lnTo>
                    <a:pt x="12495" y="2802"/>
                  </a:lnTo>
                  <a:lnTo>
                    <a:pt x="12690" y="3069"/>
                  </a:lnTo>
                  <a:lnTo>
                    <a:pt x="12885" y="3337"/>
                  </a:lnTo>
                  <a:lnTo>
                    <a:pt x="13031" y="3630"/>
                  </a:lnTo>
                  <a:lnTo>
                    <a:pt x="13201" y="3946"/>
                  </a:lnTo>
                  <a:lnTo>
                    <a:pt x="13323" y="4238"/>
                  </a:lnTo>
                  <a:lnTo>
                    <a:pt x="13469" y="4555"/>
                  </a:lnTo>
                  <a:lnTo>
                    <a:pt x="13566" y="4872"/>
                  </a:lnTo>
                  <a:lnTo>
                    <a:pt x="13664" y="5213"/>
                  </a:lnTo>
                  <a:lnTo>
                    <a:pt x="13737" y="5554"/>
                  </a:lnTo>
                  <a:lnTo>
                    <a:pt x="13810" y="5895"/>
                  </a:lnTo>
                  <a:lnTo>
                    <a:pt x="13834" y="6236"/>
                  </a:lnTo>
                  <a:lnTo>
                    <a:pt x="13883" y="6577"/>
                  </a:lnTo>
                  <a:lnTo>
                    <a:pt x="13883" y="6942"/>
                  </a:lnTo>
                  <a:lnTo>
                    <a:pt x="13883" y="6942"/>
                  </a:lnTo>
                  <a:lnTo>
                    <a:pt x="13883" y="7307"/>
                  </a:lnTo>
                  <a:lnTo>
                    <a:pt x="13834" y="7648"/>
                  </a:lnTo>
                  <a:lnTo>
                    <a:pt x="13810" y="7989"/>
                  </a:lnTo>
                  <a:lnTo>
                    <a:pt x="13737" y="8330"/>
                  </a:lnTo>
                  <a:lnTo>
                    <a:pt x="13664" y="8671"/>
                  </a:lnTo>
                  <a:lnTo>
                    <a:pt x="13566" y="9012"/>
                  </a:lnTo>
                  <a:lnTo>
                    <a:pt x="13469" y="9329"/>
                  </a:lnTo>
                  <a:lnTo>
                    <a:pt x="13323" y="9645"/>
                  </a:lnTo>
                  <a:lnTo>
                    <a:pt x="13201" y="9938"/>
                  </a:lnTo>
                  <a:lnTo>
                    <a:pt x="13031" y="10254"/>
                  </a:lnTo>
                  <a:lnTo>
                    <a:pt x="12885" y="10546"/>
                  </a:lnTo>
                  <a:lnTo>
                    <a:pt x="12690" y="10814"/>
                  </a:lnTo>
                  <a:lnTo>
                    <a:pt x="12495" y="11082"/>
                  </a:lnTo>
                  <a:lnTo>
                    <a:pt x="12300" y="11350"/>
                  </a:lnTo>
                  <a:lnTo>
                    <a:pt x="12081" y="11594"/>
                  </a:lnTo>
                  <a:lnTo>
                    <a:pt x="11837" y="11837"/>
                  </a:lnTo>
                  <a:lnTo>
                    <a:pt x="11594" y="12081"/>
                  </a:lnTo>
                  <a:lnTo>
                    <a:pt x="11350" y="12300"/>
                  </a:lnTo>
                  <a:lnTo>
                    <a:pt x="11082" y="12495"/>
                  </a:lnTo>
                  <a:lnTo>
                    <a:pt x="10814" y="12690"/>
                  </a:lnTo>
                  <a:lnTo>
                    <a:pt x="10546" y="12884"/>
                  </a:lnTo>
                  <a:lnTo>
                    <a:pt x="10254" y="13031"/>
                  </a:lnTo>
                  <a:lnTo>
                    <a:pt x="9938" y="13201"/>
                  </a:lnTo>
                  <a:lnTo>
                    <a:pt x="9645" y="13323"/>
                  </a:lnTo>
                  <a:lnTo>
                    <a:pt x="9329" y="13469"/>
                  </a:lnTo>
                  <a:lnTo>
                    <a:pt x="9012" y="13566"/>
                  </a:lnTo>
                  <a:lnTo>
                    <a:pt x="8671" y="13664"/>
                  </a:lnTo>
                  <a:lnTo>
                    <a:pt x="8330" y="13737"/>
                  </a:lnTo>
                  <a:lnTo>
                    <a:pt x="7989" y="13810"/>
                  </a:lnTo>
                  <a:lnTo>
                    <a:pt x="7648" y="13834"/>
                  </a:lnTo>
                  <a:lnTo>
                    <a:pt x="7307" y="13883"/>
                  </a:lnTo>
                  <a:lnTo>
                    <a:pt x="6942" y="13883"/>
                  </a:lnTo>
                  <a:lnTo>
                    <a:pt x="6942" y="13883"/>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81"/>
            <p:cNvSpPr/>
            <p:nvPr/>
          </p:nvSpPr>
          <p:spPr>
            <a:xfrm>
              <a:off x="6848850" y="397625"/>
              <a:ext cx="54825" cy="169300"/>
            </a:xfrm>
            <a:custGeom>
              <a:rect b="b" l="l" r="r" t="t"/>
              <a:pathLst>
                <a:path extrusionOk="0" fill="none" h="6772" w="2193">
                  <a:moveTo>
                    <a:pt x="1" y="1"/>
                  </a:moveTo>
                  <a:lnTo>
                    <a:pt x="1" y="4580"/>
                  </a:lnTo>
                  <a:lnTo>
                    <a:pt x="2193" y="6772"/>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81"/>
            <p:cNvSpPr/>
            <p:nvPr/>
          </p:nvSpPr>
          <p:spPr>
            <a:xfrm>
              <a:off x="6847025" y="333700"/>
              <a:ext cx="25" cy="29250"/>
            </a:xfrm>
            <a:custGeom>
              <a:rect b="b" l="l" r="r" t="t"/>
              <a:pathLst>
                <a:path extrusionOk="0" fill="none" h="1170" w="1">
                  <a:moveTo>
                    <a:pt x="1" y="1170"/>
                  </a:moveTo>
                  <a:lnTo>
                    <a:pt x="1"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81"/>
            <p:cNvSpPr/>
            <p:nvPr/>
          </p:nvSpPr>
          <p:spPr>
            <a:xfrm>
              <a:off x="6760575" y="356850"/>
              <a:ext cx="25" cy="25"/>
            </a:xfrm>
            <a:custGeom>
              <a:rect b="b" l="l" r="r" t="t"/>
              <a:pathLst>
                <a:path extrusionOk="0" fill="none" h="1" w="1">
                  <a:moveTo>
                    <a:pt x="1" y="0"/>
                  </a:moveTo>
                  <a:lnTo>
                    <a:pt x="1"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81"/>
            <p:cNvSpPr/>
            <p:nvPr/>
          </p:nvSpPr>
          <p:spPr>
            <a:xfrm>
              <a:off x="6760575" y="356850"/>
              <a:ext cx="14025" cy="24975"/>
            </a:xfrm>
            <a:custGeom>
              <a:rect b="b" l="l" r="r" t="t"/>
              <a:pathLst>
                <a:path extrusionOk="0" fill="none" h="999" w="561">
                  <a:moveTo>
                    <a:pt x="1" y="0"/>
                  </a:moveTo>
                  <a:lnTo>
                    <a:pt x="561" y="999"/>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81"/>
            <p:cNvSpPr/>
            <p:nvPr/>
          </p:nvSpPr>
          <p:spPr>
            <a:xfrm>
              <a:off x="6696650" y="420775"/>
              <a:ext cx="25" cy="25"/>
            </a:xfrm>
            <a:custGeom>
              <a:rect b="b" l="l" r="r" t="t"/>
              <a:pathLst>
                <a:path extrusionOk="0" fill="none" h="1" w="1">
                  <a:moveTo>
                    <a:pt x="0" y="0"/>
                  </a:moveTo>
                  <a:lnTo>
                    <a:pt x="0"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81"/>
            <p:cNvSpPr/>
            <p:nvPr/>
          </p:nvSpPr>
          <p:spPr>
            <a:xfrm>
              <a:off x="6696650" y="420775"/>
              <a:ext cx="24975" cy="14025"/>
            </a:xfrm>
            <a:custGeom>
              <a:rect b="b" l="l" r="r" t="t"/>
              <a:pathLst>
                <a:path extrusionOk="0" fill="none" h="561" w="999">
                  <a:moveTo>
                    <a:pt x="0" y="0"/>
                  </a:moveTo>
                  <a:lnTo>
                    <a:pt x="999" y="56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81"/>
            <p:cNvSpPr/>
            <p:nvPr/>
          </p:nvSpPr>
          <p:spPr>
            <a:xfrm>
              <a:off x="6673500" y="507225"/>
              <a:ext cx="29250" cy="25"/>
            </a:xfrm>
            <a:custGeom>
              <a:rect b="b" l="l" r="r" t="t"/>
              <a:pathLst>
                <a:path extrusionOk="0" fill="none" h="1" w="1170">
                  <a:moveTo>
                    <a:pt x="1" y="1"/>
                  </a:moveTo>
                  <a:lnTo>
                    <a:pt x="1170"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81"/>
            <p:cNvSpPr/>
            <p:nvPr/>
          </p:nvSpPr>
          <p:spPr>
            <a:xfrm>
              <a:off x="6696650" y="593700"/>
              <a:ext cx="25" cy="25"/>
            </a:xfrm>
            <a:custGeom>
              <a:rect b="b" l="l" r="r" t="t"/>
              <a:pathLst>
                <a:path extrusionOk="0" fill="none" h="1" w="1">
                  <a:moveTo>
                    <a:pt x="0" y="0"/>
                  </a:moveTo>
                  <a:lnTo>
                    <a:pt x="0"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81"/>
            <p:cNvSpPr/>
            <p:nvPr/>
          </p:nvSpPr>
          <p:spPr>
            <a:xfrm>
              <a:off x="6696650" y="579700"/>
              <a:ext cx="24975" cy="14025"/>
            </a:xfrm>
            <a:custGeom>
              <a:rect b="b" l="l" r="r" t="t"/>
              <a:pathLst>
                <a:path extrusionOk="0" fill="none" h="561" w="999">
                  <a:moveTo>
                    <a:pt x="0" y="560"/>
                  </a:moveTo>
                  <a:lnTo>
                    <a:pt x="999"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81"/>
            <p:cNvSpPr/>
            <p:nvPr/>
          </p:nvSpPr>
          <p:spPr>
            <a:xfrm>
              <a:off x="6760575" y="632675"/>
              <a:ext cx="14025" cy="24975"/>
            </a:xfrm>
            <a:custGeom>
              <a:rect b="b" l="l" r="r" t="t"/>
              <a:pathLst>
                <a:path extrusionOk="0" fill="none" h="999" w="561">
                  <a:moveTo>
                    <a:pt x="1" y="999"/>
                  </a:moveTo>
                  <a:lnTo>
                    <a:pt x="561"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81"/>
            <p:cNvSpPr/>
            <p:nvPr/>
          </p:nvSpPr>
          <p:spPr>
            <a:xfrm>
              <a:off x="6760575" y="657625"/>
              <a:ext cx="25" cy="25"/>
            </a:xfrm>
            <a:custGeom>
              <a:rect b="b" l="l" r="r" t="t"/>
              <a:pathLst>
                <a:path extrusionOk="0" fill="none" h="1" w="1">
                  <a:moveTo>
                    <a:pt x="1" y="1"/>
                  </a:moveTo>
                  <a:lnTo>
                    <a:pt x="1"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81"/>
            <p:cNvSpPr/>
            <p:nvPr/>
          </p:nvSpPr>
          <p:spPr>
            <a:xfrm>
              <a:off x="6847025" y="651550"/>
              <a:ext cx="25" cy="29250"/>
            </a:xfrm>
            <a:custGeom>
              <a:rect b="b" l="l" r="r" t="t"/>
              <a:pathLst>
                <a:path extrusionOk="0" fill="none" h="1170" w="1">
                  <a:moveTo>
                    <a:pt x="1" y="0"/>
                  </a:moveTo>
                  <a:lnTo>
                    <a:pt x="1" y="1169"/>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81"/>
            <p:cNvSpPr/>
            <p:nvPr/>
          </p:nvSpPr>
          <p:spPr>
            <a:xfrm>
              <a:off x="6919500" y="632675"/>
              <a:ext cx="14025" cy="24975"/>
            </a:xfrm>
            <a:custGeom>
              <a:rect b="b" l="l" r="r" t="t"/>
              <a:pathLst>
                <a:path extrusionOk="0" fill="none" h="999" w="561">
                  <a:moveTo>
                    <a:pt x="560" y="999"/>
                  </a:moveTo>
                  <a:lnTo>
                    <a:pt x="0"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81"/>
            <p:cNvSpPr/>
            <p:nvPr/>
          </p:nvSpPr>
          <p:spPr>
            <a:xfrm>
              <a:off x="6933500" y="657625"/>
              <a:ext cx="25" cy="25"/>
            </a:xfrm>
            <a:custGeom>
              <a:rect b="b" l="l" r="r" t="t"/>
              <a:pathLst>
                <a:path extrusionOk="0" fill="none" h="1" w="1">
                  <a:moveTo>
                    <a:pt x="0" y="1"/>
                  </a:moveTo>
                  <a:lnTo>
                    <a:pt x="0"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81"/>
            <p:cNvSpPr/>
            <p:nvPr/>
          </p:nvSpPr>
          <p:spPr>
            <a:xfrm>
              <a:off x="6972475" y="579700"/>
              <a:ext cx="24975" cy="14025"/>
            </a:xfrm>
            <a:custGeom>
              <a:rect b="b" l="l" r="r" t="t"/>
              <a:pathLst>
                <a:path extrusionOk="0" fill="none" h="561" w="999">
                  <a:moveTo>
                    <a:pt x="999" y="560"/>
                  </a:moveTo>
                  <a:lnTo>
                    <a:pt x="0"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81"/>
            <p:cNvSpPr/>
            <p:nvPr/>
          </p:nvSpPr>
          <p:spPr>
            <a:xfrm>
              <a:off x="6997425" y="593700"/>
              <a:ext cx="25" cy="25"/>
            </a:xfrm>
            <a:custGeom>
              <a:rect b="b" l="l" r="r" t="t"/>
              <a:pathLst>
                <a:path extrusionOk="0" fill="none" h="1" w="1">
                  <a:moveTo>
                    <a:pt x="1" y="0"/>
                  </a:moveTo>
                  <a:lnTo>
                    <a:pt x="1"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81"/>
            <p:cNvSpPr/>
            <p:nvPr/>
          </p:nvSpPr>
          <p:spPr>
            <a:xfrm>
              <a:off x="6991350" y="507225"/>
              <a:ext cx="29250" cy="25"/>
            </a:xfrm>
            <a:custGeom>
              <a:rect b="b" l="l" r="r" t="t"/>
              <a:pathLst>
                <a:path extrusionOk="0" fill="none" h="1" w="1170">
                  <a:moveTo>
                    <a:pt x="1169" y="1"/>
                  </a:moveTo>
                  <a:lnTo>
                    <a:pt x="0"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81"/>
            <p:cNvSpPr/>
            <p:nvPr/>
          </p:nvSpPr>
          <p:spPr>
            <a:xfrm>
              <a:off x="6972475" y="420775"/>
              <a:ext cx="24975" cy="14025"/>
            </a:xfrm>
            <a:custGeom>
              <a:rect b="b" l="l" r="r" t="t"/>
              <a:pathLst>
                <a:path extrusionOk="0" fill="none" h="561" w="999">
                  <a:moveTo>
                    <a:pt x="0" y="561"/>
                  </a:moveTo>
                  <a:lnTo>
                    <a:pt x="999"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81"/>
            <p:cNvSpPr/>
            <p:nvPr/>
          </p:nvSpPr>
          <p:spPr>
            <a:xfrm>
              <a:off x="6997425" y="420775"/>
              <a:ext cx="25" cy="25"/>
            </a:xfrm>
            <a:custGeom>
              <a:rect b="b" l="l" r="r" t="t"/>
              <a:pathLst>
                <a:path extrusionOk="0" fill="none" h="1" w="1">
                  <a:moveTo>
                    <a:pt x="1" y="0"/>
                  </a:moveTo>
                  <a:lnTo>
                    <a:pt x="1"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81"/>
            <p:cNvSpPr/>
            <p:nvPr/>
          </p:nvSpPr>
          <p:spPr>
            <a:xfrm>
              <a:off x="6919500" y="356850"/>
              <a:ext cx="14025" cy="24975"/>
            </a:xfrm>
            <a:custGeom>
              <a:rect b="b" l="l" r="r" t="t"/>
              <a:pathLst>
                <a:path extrusionOk="0" fill="none" h="999" w="561">
                  <a:moveTo>
                    <a:pt x="560" y="0"/>
                  </a:moveTo>
                  <a:lnTo>
                    <a:pt x="0" y="999"/>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81"/>
            <p:cNvSpPr/>
            <p:nvPr/>
          </p:nvSpPr>
          <p:spPr>
            <a:xfrm>
              <a:off x="6933500" y="356850"/>
              <a:ext cx="25" cy="25"/>
            </a:xfrm>
            <a:custGeom>
              <a:rect b="b" l="l" r="r" t="t"/>
              <a:pathLst>
                <a:path extrusionOk="0" fill="none" h="1" w="1">
                  <a:moveTo>
                    <a:pt x="0" y="0"/>
                  </a:moveTo>
                  <a:lnTo>
                    <a:pt x="0"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8" name="Google Shape;828;p81"/>
          <p:cNvGrpSpPr/>
          <p:nvPr/>
        </p:nvGrpSpPr>
        <p:grpSpPr>
          <a:xfrm>
            <a:off x="4873705" y="395448"/>
            <a:ext cx="337797" cy="319873"/>
            <a:chOff x="5973900" y="318475"/>
            <a:chExt cx="401900" cy="380575"/>
          </a:xfrm>
        </p:grpSpPr>
        <p:sp>
          <p:nvSpPr>
            <p:cNvPr id="829" name="Google Shape;829;p81"/>
            <p:cNvSpPr/>
            <p:nvPr/>
          </p:nvSpPr>
          <p:spPr>
            <a:xfrm>
              <a:off x="5973900" y="337975"/>
              <a:ext cx="401900" cy="67000"/>
            </a:xfrm>
            <a:custGeom>
              <a:rect b="b" l="l" r="r" t="t"/>
              <a:pathLst>
                <a:path extrusionOk="0" fill="none" h="2680" w="16076">
                  <a:moveTo>
                    <a:pt x="16075" y="2679"/>
                  </a:moveTo>
                  <a:lnTo>
                    <a:pt x="16075" y="0"/>
                  </a:lnTo>
                  <a:lnTo>
                    <a:pt x="1" y="0"/>
                  </a:lnTo>
                  <a:lnTo>
                    <a:pt x="1" y="2679"/>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81"/>
            <p:cNvSpPr/>
            <p:nvPr/>
          </p:nvSpPr>
          <p:spPr>
            <a:xfrm>
              <a:off x="6024450" y="348325"/>
              <a:ext cx="45075" cy="45075"/>
            </a:xfrm>
            <a:custGeom>
              <a:rect b="b" l="l" r="r" t="t"/>
              <a:pathLst>
                <a:path extrusionOk="0" fill="none" h="1803" w="1803">
                  <a:moveTo>
                    <a:pt x="902" y="1803"/>
                  </a:moveTo>
                  <a:lnTo>
                    <a:pt x="902" y="1803"/>
                  </a:lnTo>
                  <a:lnTo>
                    <a:pt x="731" y="1778"/>
                  </a:lnTo>
                  <a:lnTo>
                    <a:pt x="561" y="1729"/>
                  </a:lnTo>
                  <a:lnTo>
                    <a:pt x="390" y="1632"/>
                  </a:lnTo>
                  <a:lnTo>
                    <a:pt x="268" y="1535"/>
                  </a:lnTo>
                  <a:lnTo>
                    <a:pt x="147" y="1388"/>
                  </a:lnTo>
                  <a:lnTo>
                    <a:pt x="73" y="1242"/>
                  </a:lnTo>
                  <a:lnTo>
                    <a:pt x="25" y="1072"/>
                  </a:lnTo>
                  <a:lnTo>
                    <a:pt x="0" y="901"/>
                  </a:lnTo>
                  <a:lnTo>
                    <a:pt x="0" y="901"/>
                  </a:lnTo>
                  <a:lnTo>
                    <a:pt x="25" y="707"/>
                  </a:lnTo>
                  <a:lnTo>
                    <a:pt x="73" y="536"/>
                  </a:lnTo>
                  <a:lnTo>
                    <a:pt x="147" y="390"/>
                  </a:lnTo>
                  <a:lnTo>
                    <a:pt x="268" y="244"/>
                  </a:lnTo>
                  <a:lnTo>
                    <a:pt x="390" y="146"/>
                  </a:lnTo>
                  <a:lnTo>
                    <a:pt x="561" y="49"/>
                  </a:lnTo>
                  <a:lnTo>
                    <a:pt x="731" y="0"/>
                  </a:lnTo>
                  <a:lnTo>
                    <a:pt x="902" y="0"/>
                  </a:lnTo>
                  <a:lnTo>
                    <a:pt x="902" y="0"/>
                  </a:lnTo>
                  <a:lnTo>
                    <a:pt x="1072" y="0"/>
                  </a:lnTo>
                  <a:lnTo>
                    <a:pt x="1242" y="49"/>
                  </a:lnTo>
                  <a:lnTo>
                    <a:pt x="1413" y="146"/>
                  </a:lnTo>
                  <a:lnTo>
                    <a:pt x="1535" y="244"/>
                  </a:lnTo>
                  <a:lnTo>
                    <a:pt x="1657" y="390"/>
                  </a:lnTo>
                  <a:lnTo>
                    <a:pt x="1730" y="536"/>
                  </a:lnTo>
                  <a:lnTo>
                    <a:pt x="1778" y="707"/>
                  </a:lnTo>
                  <a:lnTo>
                    <a:pt x="1803" y="901"/>
                  </a:lnTo>
                  <a:lnTo>
                    <a:pt x="1803" y="901"/>
                  </a:lnTo>
                  <a:lnTo>
                    <a:pt x="1778" y="1072"/>
                  </a:lnTo>
                  <a:lnTo>
                    <a:pt x="1730" y="1242"/>
                  </a:lnTo>
                  <a:lnTo>
                    <a:pt x="1657" y="1388"/>
                  </a:lnTo>
                  <a:lnTo>
                    <a:pt x="1535" y="1535"/>
                  </a:lnTo>
                  <a:lnTo>
                    <a:pt x="1413" y="1632"/>
                  </a:lnTo>
                  <a:lnTo>
                    <a:pt x="1242" y="1729"/>
                  </a:lnTo>
                  <a:lnTo>
                    <a:pt x="1072" y="1778"/>
                  </a:lnTo>
                  <a:lnTo>
                    <a:pt x="902" y="1803"/>
                  </a:lnTo>
                  <a:lnTo>
                    <a:pt x="902" y="1803"/>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81"/>
            <p:cNvSpPr/>
            <p:nvPr/>
          </p:nvSpPr>
          <p:spPr>
            <a:xfrm>
              <a:off x="6280175" y="348325"/>
              <a:ext cx="45075" cy="45075"/>
            </a:xfrm>
            <a:custGeom>
              <a:rect b="b" l="l" r="r" t="t"/>
              <a:pathLst>
                <a:path extrusionOk="0" fill="none" h="1803" w="1803">
                  <a:moveTo>
                    <a:pt x="902" y="1803"/>
                  </a:moveTo>
                  <a:lnTo>
                    <a:pt x="902" y="1803"/>
                  </a:lnTo>
                  <a:lnTo>
                    <a:pt x="731" y="1778"/>
                  </a:lnTo>
                  <a:lnTo>
                    <a:pt x="561" y="1729"/>
                  </a:lnTo>
                  <a:lnTo>
                    <a:pt x="390" y="1632"/>
                  </a:lnTo>
                  <a:lnTo>
                    <a:pt x="268" y="1535"/>
                  </a:lnTo>
                  <a:lnTo>
                    <a:pt x="147" y="1388"/>
                  </a:lnTo>
                  <a:lnTo>
                    <a:pt x="74" y="1242"/>
                  </a:lnTo>
                  <a:lnTo>
                    <a:pt x="25" y="1072"/>
                  </a:lnTo>
                  <a:lnTo>
                    <a:pt x="0" y="901"/>
                  </a:lnTo>
                  <a:lnTo>
                    <a:pt x="0" y="901"/>
                  </a:lnTo>
                  <a:lnTo>
                    <a:pt x="25" y="707"/>
                  </a:lnTo>
                  <a:lnTo>
                    <a:pt x="74" y="536"/>
                  </a:lnTo>
                  <a:lnTo>
                    <a:pt x="147" y="390"/>
                  </a:lnTo>
                  <a:lnTo>
                    <a:pt x="268" y="244"/>
                  </a:lnTo>
                  <a:lnTo>
                    <a:pt x="390" y="146"/>
                  </a:lnTo>
                  <a:lnTo>
                    <a:pt x="561" y="49"/>
                  </a:lnTo>
                  <a:lnTo>
                    <a:pt x="731" y="0"/>
                  </a:lnTo>
                  <a:lnTo>
                    <a:pt x="902" y="0"/>
                  </a:lnTo>
                  <a:lnTo>
                    <a:pt x="902" y="0"/>
                  </a:lnTo>
                  <a:lnTo>
                    <a:pt x="1072" y="0"/>
                  </a:lnTo>
                  <a:lnTo>
                    <a:pt x="1243" y="49"/>
                  </a:lnTo>
                  <a:lnTo>
                    <a:pt x="1413" y="146"/>
                  </a:lnTo>
                  <a:lnTo>
                    <a:pt x="1535" y="244"/>
                  </a:lnTo>
                  <a:lnTo>
                    <a:pt x="1657" y="390"/>
                  </a:lnTo>
                  <a:lnTo>
                    <a:pt x="1730" y="536"/>
                  </a:lnTo>
                  <a:lnTo>
                    <a:pt x="1778" y="707"/>
                  </a:lnTo>
                  <a:lnTo>
                    <a:pt x="1803" y="901"/>
                  </a:lnTo>
                  <a:lnTo>
                    <a:pt x="1803" y="901"/>
                  </a:lnTo>
                  <a:lnTo>
                    <a:pt x="1778" y="1072"/>
                  </a:lnTo>
                  <a:lnTo>
                    <a:pt x="1730" y="1242"/>
                  </a:lnTo>
                  <a:lnTo>
                    <a:pt x="1657" y="1388"/>
                  </a:lnTo>
                  <a:lnTo>
                    <a:pt x="1535" y="1535"/>
                  </a:lnTo>
                  <a:lnTo>
                    <a:pt x="1413" y="1632"/>
                  </a:lnTo>
                  <a:lnTo>
                    <a:pt x="1243" y="1729"/>
                  </a:lnTo>
                  <a:lnTo>
                    <a:pt x="1072" y="1778"/>
                  </a:lnTo>
                  <a:lnTo>
                    <a:pt x="902" y="1803"/>
                  </a:lnTo>
                  <a:lnTo>
                    <a:pt x="902" y="1803"/>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81"/>
            <p:cNvSpPr/>
            <p:nvPr/>
          </p:nvSpPr>
          <p:spPr>
            <a:xfrm>
              <a:off x="5973900" y="667375"/>
              <a:ext cx="401900" cy="31675"/>
            </a:xfrm>
            <a:custGeom>
              <a:rect b="b" l="l" r="r" t="t"/>
              <a:pathLst>
                <a:path extrusionOk="0" fill="none" h="1267" w="16076">
                  <a:moveTo>
                    <a:pt x="1" y="0"/>
                  </a:moveTo>
                  <a:lnTo>
                    <a:pt x="1" y="487"/>
                  </a:lnTo>
                  <a:lnTo>
                    <a:pt x="1" y="487"/>
                  </a:lnTo>
                  <a:lnTo>
                    <a:pt x="25" y="658"/>
                  </a:lnTo>
                  <a:lnTo>
                    <a:pt x="74" y="804"/>
                  </a:lnTo>
                  <a:lnTo>
                    <a:pt x="147" y="926"/>
                  </a:lnTo>
                  <a:lnTo>
                    <a:pt x="220" y="1048"/>
                  </a:lnTo>
                  <a:lnTo>
                    <a:pt x="342" y="1145"/>
                  </a:lnTo>
                  <a:lnTo>
                    <a:pt x="488" y="1218"/>
                  </a:lnTo>
                  <a:lnTo>
                    <a:pt x="634" y="1267"/>
                  </a:lnTo>
                  <a:lnTo>
                    <a:pt x="780" y="1267"/>
                  </a:lnTo>
                  <a:lnTo>
                    <a:pt x="15296" y="1267"/>
                  </a:lnTo>
                  <a:lnTo>
                    <a:pt x="15296" y="1267"/>
                  </a:lnTo>
                  <a:lnTo>
                    <a:pt x="15442" y="1267"/>
                  </a:lnTo>
                  <a:lnTo>
                    <a:pt x="15588" y="1218"/>
                  </a:lnTo>
                  <a:lnTo>
                    <a:pt x="15734" y="1145"/>
                  </a:lnTo>
                  <a:lnTo>
                    <a:pt x="15856" y="1048"/>
                  </a:lnTo>
                  <a:lnTo>
                    <a:pt x="15929" y="926"/>
                  </a:lnTo>
                  <a:lnTo>
                    <a:pt x="16002" y="804"/>
                  </a:lnTo>
                  <a:lnTo>
                    <a:pt x="16051" y="658"/>
                  </a:lnTo>
                  <a:lnTo>
                    <a:pt x="16075" y="487"/>
                  </a:lnTo>
                  <a:lnTo>
                    <a:pt x="16075"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81"/>
            <p:cNvSpPr/>
            <p:nvPr/>
          </p:nvSpPr>
          <p:spPr>
            <a:xfrm>
              <a:off x="6302700" y="318475"/>
              <a:ext cx="28650" cy="63350"/>
            </a:xfrm>
            <a:custGeom>
              <a:rect b="b" l="l" r="r" t="t"/>
              <a:pathLst>
                <a:path extrusionOk="0" fill="none" h="2534" w="1146">
                  <a:moveTo>
                    <a:pt x="634" y="2534"/>
                  </a:moveTo>
                  <a:lnTo>
                    <a:pt x="488" y="2534"/>
                  </a:lnTo>
                  <a:lnTo>
                    <a:pt x="488" y="2534"/>
                  </a:lnTo>
                  <a:lnTo>
                    <a:pt x="390" y="2534"/>
                  </a:lnTo>
                  <a:lnTo>
                    <a:pt x="293" y="2485"/>
                  </a:lnTo>
                  <a:lnTo>
                    <a:pt x="220" y="2461"/>
                  </a:lnTo>
                  <a:lnTo>
                    <a:pt x="147" y="2388"/>
                  </a:lnTo>
                  <a:lnTo>
                    <a:pt x="74" y="2315"/>
                  </a:lnTo>
                  <a:lnTo>
                    <a:pt x="49" y="2242"/>
                  </a:lnTo>
                  <a:lnTo>
                    <a:pt x="1" y="2144"/>
                  </a:lnTo>
                  <a:lnTo>
                    <a:pt x="1" y="2047"/>
                  </a:lnTo>
                  <a:lnTo>
                    <a:pt x="1" y="488"/>
                  </a:lnTo>
                  <a:lnTo>
                    <a:pt x="1" y="488"/>
                  </a:lnTo>
                  <a:lnTo>
                    <a:pt x="1" y="391"/>
                  </a:lnTo>
                  <a:lnTo>
                    <a:pt x="49" y="293"/>
                  </a:lnTo>
                  <a:lnTo>
                    <a:pt x="74" y="220"/>
                  </a:lnTo>
                  <a:lnTo>
                    <a:pt x="147" y="147"/>
                  </a:lnTo>
                  <a:lnTo>
                    <a:pt x="220" y="74"/>
                  </a:lnTo>
                  <a:lnTo>
                    <a:pt x="293" y="50"/>
                  </a:lnTo>
                  <a:lnTo>
                    <a:pt x="390" y="1"/>
                  </a:lnTo>
                  <a:lnTo>
                    <a:pt x="488" y="1"/>
                  </a:lnTo>
                  <a:lnTo>
                    <a:pt x="683" y="1"/>
                  </a:lnTo>
                  <a:lnTo>
                    <a:pt x="683" y="1"/>
                  </a:lnTo>
                  <a:lnTo>
                    <a:pt x="780" y="1"/>
                  </a:lnTo>
                  <a:lnTo>
                    <a:pt x="877" y="50"/>
                  </a:lnTo>
                  <a:lnTo>
                    <a:pt x="950" y="74"/>
                  </a:lnTo>
                  <a:lnTo>
                    <a:pt x="1024" y="147"/>
                  </a:lnTo>
                  <a:lnTo>
                    <a:pt x="1072" y="220"/>
                  </a:lnTo>
                  <a:lnTo>
                    <a:pt x="1121" y="293"/>
                  </a:lnTo>
                  <a:lnTo>
                    <a:pt x="1145" y="391"/>
                  </a:lnTo>
                  <a:lnTo>
                    <a:pt x="1145" y="488"/>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81"/>
            <p:cNvSpPr/>
            <p:nvPr/>
          </p:nvSpPr>
          <p:spPr>
            <a:xfrm>
              <a:off x="6046975" y="318475"/>
              <a:ext cx="28650" cy="63350"/>
            </a:xfrm>
            <a:custGeom>
              <a:rect b="b" l="l" r="r" t="t"/>
              <a:pathLst>
                <a:path extrusionOk="0" fill="none" h="2534" w="1146">
                  <a:moveTo>
                    <a:pt x="634" y="2534"/>
                  </a:moveTo>
                  <a:lnTo>
                    <a:pt x="488" y="2534"/>
                  </a:lnTo>
                  <a:lnTo>
                    <a:pt x="488" y="2534"/>
                  </a:lnTo>
                  <a:lnTo>
                    <a:pt x="390" y="2534"/>
                  </a:lnTo>
                  <a:lnTo>
                    <a:pt x="293" y="2485"/>
                  </a:lnTo>
                  <a:lnTo>
                    <a:pt x="220" y="2461"/>
                  </a:lnTo>
                  <a:lnTo>
                    <a:pt x="147" y="2388"/>
                  </a:lnTo>
                  <a:lnTo>
                    <a:pt x="74" y="2315"/>
                  </a:lnTo>
                  <a:lnTo>
                    <a:pt x="49" y="2242"/>
                  </a:lnTo>
                  <a:lnTo>
                    <a:pt x="1" y="2144"/>
                  </a:lnTo>
                  <a:lnTo>
                    <a:pt x="1" y="2047"/>
                  </a:lnTo>
                  <a:lnTo>
                    <a:pt x="1" y="488"/>
                  </a:lnTo>
                  <a:lnTo>
                    <a:pt x="1" y="488"/>
                  </a:lnTo>
                  <a:lnTo>
                    <a:pt x="1" y="391"/>
                  </a:lnTo>
                  <a:lnTo>
                    <a:pt x="49" y="293"/>
                  </a:lnTo>
                  <a:lnTo>
                    <a:pt x="74" y="220"/>
                  </a:lnTo>
                  <a:lnTo>
                    <a:pt x="147" y="147"/>
                  </a:lnTo>
                  <a:lnTo>
                    <a:pt x="220" y="74"/>
                  </a:lnTo>
                  <a:lnTo>
                    <a:pt x="293" y="50"/>
                  </a:lnTo>
                  <a:lnTo>
                    <a:pt x="390" y="1"/>
                  </a:lnTo>
                  <a:lnTo>
                    <a:pt x="488" y="1"/>
                  </a:lnTo>
                  <a:lnTo>
                    <a:pt x="682" y="1"/>
                  </a:lnTo>
                  <a:lnTo>
                    <a:pt x="682" y="1"/>
                  </a:lnTo>
                  <a:lnTo>
                    <a:pt x="780" y="1"/>
                  </a:lnTo>
                  <a:lnTo>
                    <a:pt x="877" y="50"/>
                  </a:lnTo>
                  <a:lnTo>
                    <a:pt x="950" y="74"/>
                  </a:lnTo>
                  <a:lnTo>
                    <a:pt x="1023" y="147"/>
                  </a:lnTo>
                  <a:lnTo>
                    <a:pt x="1072" y="220"/>
                  </a:lnTo>
                  <a:lnTo>
                    <a:pt x="1121" y="293"/>
                  </a:lnTo>
                  <a:lnTo>
                    <a:pt x="1145" y="391"/>
                  </a:lnTo>
                  <a:lnTo>
                    <a:pt x="1145" y="488"/>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81"/>
            <p:cNvSpPr/>
            <p:nvPr/>
          </p:nvSpPr>
          <p:spPr>
            <a:xfrm>
              <a:off x="5973900" y="407375"/>
              <a:ext cx="401900" cy="272200"/>
            </a:xfrm>
            <a:custGeom>
              <a:rect b="b" l="l" r="r" t="t"/>
              <a:pathLst>
                <a:path extrusionOk="0" fill="none" h="10888" w="16076">
                  <a:moveTo>
                    <a:pt x="1" y="1"/>
                  </a:moveTo>
                  <a:lnTo>
                    <a:pt x="1" y="10303"/>
                  </a:lnTo>
                  <a:lnTo>
                    <a:pt x="1" y="10303"/>
                  </a:lnTo>
                  <a:lnTo>
                    <a:pt x="25" y="10400"/>
                  </a:lnTo>
                  <a:lnTo>
                    <a:pt x="74" y="10498"/>
                  </a:lnTo>
                  <a:lnTo>
                    <a:pt x="147" y="10595"/>
                  </a:lnTo>
                  <a:lnTo>
                    <a:pt x="220" y="10693"/>
                  </a:lnTo>
                  <a:lnTo>
                    <a:pt x="342" y="10766"/>
                  </a:lnTo>
                  <a:lnTo>
                    <a:pt x="488" y="10839"/>
                  </a:lnTo>
                  <a:lnTo>
                    <a:pt x="634" y="10887"/>
                  </a:lnTo>
                  <a:lnTo>
                    <a:pt x="780" y="10887"/>
                  </a:lnTo>
                  <a:lnTo>
                    <a:pt x="15296" y="10887"/>
                  </a:lnTo>
                  <a:lnTo>
                    <a:pt x="15296" y="10887"/>
                  </a:lnTo>
                  <a:lnTo>
                    <a:pt x="15442" y="10887"/>
                  </a:lnTo>
                  <a:lnTo>
                    <a:pt x="15588" y="10839"/>
                  </a:lnTo>
                  <a:lnTo>
                    <a:pt x="15734" y="10766"/>
                  </a:lnTo>
                  <a:lnTo>
                    <a:pt x="15856" y="10668"/>
                  </a:lnTo>
                  <a:lnTo>
                    <a:pt x="15929" y="10546"/>
                  </a:lnTo>
                  <a:lnTo>
                    <a:pt x="16002" y="10425"/>
                  </a:lnTo>
                  <a:lnTo>
                    <a:pt x="16051" y="10278"/>
                  </a:lnTo>
                  <a:lnTo>
                    <a:pt x="16075" y="10108"/>
                  </a:lnTo>
                  <a:lnTo>
                    <a:pt x="16075" y="1"/>
                  </a:lnTo>
                  <a:lnTo>
                    <a:pt x="1" y="1"/>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81"/>
            <p:cNvSpPr/>
            <p:nvPr/>
          </p:nvSpPr>
          <p:spPr>
            <a:xfrm>
              <a:off x="6024450" y="456100"/>
              <a:ext cx="300800" cy="175375"/>
            </a:xfrm>
            <a:custGeom>
              <a:rect b="b" l="l" r="r" t="t"/>
              <a:pathLst>
                <a:path extrusionOk="0" fill="none" h="7015" w="12032">
                  <a:moveTo>
                    <a:pt x="0" y="0"/>
                  </a:moveTo>
                  <a:lnTo>
                    <a:pt x="12032" y="0"/>
                  </a:lnTo>
                  <a:lnTo>
                    <a:pt x="12032" y="7014"/>
                  </a:lnTo>
                  <a:lnTo>
                    <a:pt x="0" y="7014"/>
                  </a:lnTo>
                  <a:lnTo>
                    <a:pt x="0" y="0"/>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81"/>
            <p:cNvSpPr/>
            <p:nvPr/>
          </p:nvSpPr>
          <p:spPr>
            <a:xfrm>
              <a:off x="6024450" y="573000"/>
              <a:ext cx="300800" cy="25"/>
            </a:xfrm>
            <a:custGeom>
              <a:rect b="b" l="l" r="r" t="t"/>
              <a:pathLst>
                <a:path extrusionOk="0" fill="none" h="1" w="12032">
                  <a:moveTo>
                    <a:pt x="0" y="0"/>
                  </a:moveTo>
                  <a:lnTo>
                    <a:pt x="12032"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81"/>
            <p:cNvSpPr/>
            <p:nvPr/>
          </p:nvSpPr>
          <p:spPr>
            <a:xfrm>
              <a:off x="6024450" y="514550"/>
              <a:ext cx="300800" cy="25"/>
            </a:xfrm>
            <a:custGeom>
              <a:rect b="b" l="l" r="r" t="t"/>
              <a:pathLst>
                <a:path extrusionOk="0" fill="none" h="1" w="12032">
                  <a:moveTo>
                    <a:pt x="0" y="0"/>
                  </a:moveTo>
                  <a:lnTo>
                    <a:pt x="12032"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81"/>
            <p:cNvSpPr/>
            <p:nvPr/>
          </p:nvSpPr>
          <p:spPr>
            <a:xfrm>
              <a:off x="6264950" y="456100"/>
              <a:ext cx="25" cy="175375"/>
            </a:xfrm>
            <a:custGeom>
              <a:rect b="b" l="l" r="r" t="t"/>
              <a:pathLst>
                <a:path extrusionOk="0" fill="none" h="7015" w="1">
                  <a:moveTo>
                    <a:pt x="1" y="0"/>
                  </a:moveTo>
                  <a:lnTo>
                    <a:pt x="1" y="7014"/>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81"/>
            <p:cNvSpPr/>
            <p:nvPr/>
          </p:nvSpPr>
          <p:spPr>
            <a:xfrm>
              <a:off x="6204675" y="456100"/>
              <a:ext cx="25" cy="175375"/>
            </a:xfrm>
            <a:custGeom>
              <a:rect b="b" l="l" r="r" t="t"/>
              <a:pathLst>
                <a:path extrusionOk="0" fill="none" h="7015" w="1">
                  <a:moveTo>
                    <a:pt x="0" y="0"/>
                  </a:moveTo>
                  <a:lnTo>
                    <a:pt x="0" y="7014"/>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81"/>
            <p:cNvSpPr/>
            <p:nvPr/>
          </p:nvSpPr>
          <p:spPr>
            <a:xfrm>
              <a:off x="6145000" y="456100"/>
              <a:ext cx="25" cy="175375"/>
            </a:xfrm>
            <a:custGeom>
              <a:rect b="b" l="l" r="r" t="t"/>
              <a:pathLst>
                <a:path extrusionOk="0" fill="none" h="7015" w="1">
                  <a:moveTo>
                    <a:pt x="1" y="0"/>
                  </a:moveTo>
                  <a:lnTo>
                    <a:pt x="1" y="7014"/>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81"/>
            <p:cNvSpPr/>
            <p:nvPr/>
          </p:nvSpPr>
          <p:spPr>
            <a:xfrm>
              <a:off x="6084725" y="456100"/>
              <a:ext cx="25" cy="175375"/>
            </a:xfrm>
            <a:custGeom>
              <a:rect b="b" l="l" r="r" t="t"/>
              <a:pathLst>
                <a:path extrusionOk="0" fill="none" h="7015" w="1">
                  <a:moveTo>
                    <a:pt x="1" y="0"/>
                  </a:moveTo>
                  <a:lnTo>
                    <a:pt x="1" y="7014"/>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3" name="Google Shape;843;p81"/>
          <p:cNvGrpSpPr/>
          <p:nvPr/>
        </p:nvGrpSpPr>
        <p:grpSpPr>
          <a:xfrm>
            <a:off x="918858" y="908741"/>
            <a:ext cx="342882" cy="418128"/>
            <a:chOff x="1268550" y="929175"/>
            <a:chExt cx="407950" cy="497475"/>
          </a:xfrm>
        </p:grpSpPr>
        <p:sp>
          <p:nvSpPr>
            <p:cNvPr id="844" name="Google Shape;844;p81"/>
            <p:cNvSpPr/>
            <p:nvPr/>
          </p:nvSpPr>
          <p:spPr>
            <a:xfrm>
              <a:off x="1268550" y="953550"/>
              <a:ext cx="387250" cy="473100"/>
            </a:xfrm>
            <a:custGeom>
              <a:rect b="b" l="l" r="r" t="t"/>
              <a:pathLst>
                <a:path extrusionOk="0" fill="none" h="18924" w="15490">
                  <a:moveTo>
                    <a:pt x="15490" y="17828"/>
                  </a:moveTo>
                  <a:lnTo>
                    <a:pt x="15490" y="17828"/>
                  </a:lnTo>
                  <a:lnTo>
                    <a:pt x="15465" y="17998"/>
                  </a:lnTo>
                  <a:lnTo>
                    <a:pt x="15417" y="18169"/>
                  </a:lnTo>
                  <a:lnTo>
                    <a:pt x="15319" y="18364"/>
                  </a:lnTo>
                  <a:lnTo>
                    <a:pt x="15197" y="18534"/>
                  </a:lnTo>
                  <a:lnTo>
                    <a:pt x="15051" y="18680"/>
                  </a:lnTo>
                  <a:lnTo>
                    <a:pt x="14881" y="18802"/>
                  </a:lnTo>
                  <a:lnTo>
                    <a:pt x="14735" y="18900"/>
                  </a:lnTo>
                  <a:lnTo>
                    <a:pt x="14564" y="18924"/>
                  </a:lnTo>
                  <a:lnTo>
                    <a:pt x="1023" y="18924"/>
                  </a:lnTo>
                  <a:lnTo>
                    <a:pt x="1023" y="18924"/>
                  </a:lnTo>
                  <a:lnTo>
                    <a:pt x="852" y="18900"/>
                  </a:lnTo>
                  <a:lnTo>
                    <a:pt x="682" y="18802"/>
                  </a:lnTo>
                  <a:lnTo>
                    <a:pt x="511" y="18680"/>
                  </a:lnTo>
                  <a:lnTo>
                    <a:pt x="341" y="18534"/>
                  </a:lnTo>
                  <a:lnTo>
                    <a:pt x="219" y="18364"/>
                  </a:lnTo>
                  <a:lnTo>
                    <a:pt x="97" y="18169"/>
                  </a:lnTo>
                  <a:lnTo>
                    <a:pt x="24" y="17998"/>
                  </a:lnTo>
                  <a:lnTo>
                    <a:pt x="0" y="17828"/>
                  </a:lnTo>
                  <a:lnTo>
                    <a:pt x="0" y="877"/>
                  </a:lnTo>
                  <a:lnTo>
                    <a:pt x="0" y="877"/>
                  </a:lnTo>
                  <a:lnTo>
                    <a:pt x="24" y="706"/>
                  </a:lnTo>
                  <a:lnTo>
                    <a:pt x="97" y="560"/>
                  </a:lnTo>
                  <a:lnTo>
                    <a:pt x="195" y="414"/>
                  </a:lnTo>
                  <a:lnTo>
                    <a:pt x="341" y="268"/>
                  </a:lnTo>
                  <a:lnTo>
                    <a:pt x="487" y="171"/>
                  </a:lnTo>
                  <a:lnTo>
                    <a:pt x="658" y="73"/>
                  </a:lnTo>
                  <a:lnTo>
                    <a:pt x="828" y="24"/>
                  </a:lnTo>
                  <a:lnTo>
                    <a:pt x="974"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81"/>
            <p:cNvSpPr/>
            <p:nvPr/>
          </p:nvSpPr>
          <p:spPr>
            <a:xfrm>
              <a:off x="1298975" y="929175"/>
              <a:ext cx="377525" cy="462775"/>
            </a:xfrm>
            <a:custGeom>
              <a:rect b="b" l="l" r="r" t="t"/>
              <a:pathLst>
                <a:path extrusionOk="0" fill="none" h="18511" w="15101">
                  <a:moveTo>
                    <a:pt x="15101" y="3362"/>
                  </a:moveTo>
                  <a:lnTo>
                    <a:pt x="15101" y="17731"/>
                  </a:lnTo>
                  <a:lnTo>
                    <a:pt x="15101" y="17731"/>
                  </a:lnTo>
                  <a:lnTo>
                    <a:pt x="15076" y="17877"/>
                  </a:lnTo>
                  <a:lnTo>
                    <a:pt x="15028" y="18024"/>
                  </a:lnTo>
                  <a:lnTo>
                    <a:pt x="14979" y="18145"/>
                  </a:lnTo>
                  <a:lnTo>
                    <a:pt x="14882" y="18267"/>
                  </a:lnTo>
                  <a:lnTo>
                    <a:pt x="14760" y="18365"/>
                  </a:lnTo>
                  <a:lnTo>
                    <a:pt x="14614" y="18438"/>
                  </a:lnTo>
                  <a:lnTo>
                    <a:pt x="14468" y="18486"/>
                  </a:lnTo>
                  <a:lnTo>
                    <a:pt x="14321" y="18511"/>
                  </a:lnTo>
                  <a:lnTo>
                    <a:pt x="780" y="18511"/>
                  </a:lnTo>
                  <a:lnTo>
                    <a:pt x="780" y="18511"/>
                  </a:lnTo>
                  <a:lnTo>
                    <a:pt x="634" y="18486"/>
                  </a:lnTo>
                  <a:lnTo>
                    <a:pt x="488" y="18438"/>
                  </a:lnTo>
                  <a:lnTo>
                    <a:pt x="342" y="18365"/>
                  </a:lnTo>
                  <a:lnTo>
                    <a:pt x="220" y="18267"/>
                  </a:lnTo>
                  <a:lnTo>
                    <a:pt x="123" y="18145"/>
                  </a:lnTo>
                  <a:lnTo>
                    <a:pt x="74" y="18024"/>
                  </a:lnTo>
                  <a:lnTo>
                    <a:pt x="25" y="17877"/>
                  </a:lnTo>
                  <a:lnTo>
                    <a:pt x="1" y="17731"/>
                  </a:lnTo>
                  <a:lnTo>
                    <a:pt x="1" y="780"/>
                  </a:lnTo>
                  <a:lnTo>
                    <a:pt x="1" y="780"/>
                  </a:lnTo>
                  <a:lnTo>
                    <a:pt x="25" y="610"/>
                  </a:lnTo>
                  <a:lnTo>
                    <a:pt x="74" y="464"/>
                  </a:lnTo>
                  <a:lnTo>
                    <a:pt x="123" y="342"/>
                  </a:lnTo>
                  <a:lnTo>
                    <a:pt x="220" y="220"/>
                  </a:lnTo>
                  <a:lnTo>
                    <a:pt x="342" y="123"/>
                  </a:lnTo>
                  <a:lnTo>
                    <a:pt x="488" y="50"/>
                  </a:lnTo>
                  <a:lnTo>
                    <a:pt x="634" y="1"/>
                  </a:lnTo>
                  <a:lnTo>
                    <a:pt x="780" y="1"/>
                  </a:lnTo>
                  <a:lnTo>
                    <a:pt x="11740"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81"/>
            <p:cNvSpPr/>
            <p:nvPr/>
          </p:nvSpPr>
          <p:spPr>
            <a:xfrm>
              <a:off x="1592450" y="929175"/>
              <a:ext cx="84050" cy="84050"/>
            </a:xfrm>
            <a:custGeom>
              <a:rect b="b" l="l" r="r" t="t"/>
              <a:pathLst>
                <a:path extrusionOk="0" fill="none" h="3362" w="3362">
                  <a:moveTo>
                    <a:pt x="1" y="2582"/>
                  </a:moveTo>
                  <a:lnTo>
                    <a:pt x="1" y="1"/>
                  </a:lnTo>
                  <a:lnTo>
                    <a:pt x="3362" y="3362"/>
                  </a:lnTo>
                  <a:lnTo>
                    <a:pt x="780" y="3362"/>
                  </a:lnTo>
                  <a:lnTo>
                    <a:pt x="780" y="3362"/>
                  </a:lnTo>
                  <a:lnTo>
                    <a:pt x="610" y="3337"/>
                  </a:lnTo>
                  <a:lnTo>
                    <a:pt x="464" y="3289"/>
                  </a:lnTo>
                  <a:lnTo>
                    <a:pt x="342" y="3216"/>
                  </a:lnTo>
                  <a:lnTo>
                    <a:pt x="220" y="3118"/>
                  </a:lnTo>
                  <a:lnTo>
                    <a:pt x="123" y="3021"/>
                  </a:lnTo>
                  <a:lnTo>
                    <a:pt x="50" y="2875"/>
                  </a:lnTo>
                  <a:lnTo>
                    <a:pt x="1" y="2729"/>
                  </a:lnTo>
                  <a:lnTo>
                    <a:pt x="1" y="2582"/>
                  </a:lnTo>
                  <a:lnTo>
                    <a:pt x="1" y="2582"/>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7" name="Google Shape;847;p81"/>
          <p:cNvGrpSpPr/>
          <p:nvPr/>
        </p:nvGrpSpPr>
        <p:grpSpPr>
          <a:xfrm>
            <a:off x="5404922" y="924605"/>
            <a:ext cx="405331" cy="388962"/>
            <a:chOff x="6605925" y="948050"/>
            <a:chExt cx="482250" cy="462775"/>
          </a:xfrm>
        </p:grpSpPr>
        <p:sp>
          <p:nvSpPr>
            <p:cNvPr id="848" name="Google Shape;848;p81"/>
            <p:cNvSpPr/>
            <p:nvPr/>
          </p:nvSpPr>
          <p:spPr>
            <a:xfrm>
              <a:off x="6847025" y="1209875"/>
              <a:ext cx="60325" cy="200950"/>
            </a:xfrm>
            <a:custGeom>
              <a:rect b="b" l="l" r="r" t="t"/>
              <a:pathLst>
                <a:path extrusionOk="0" fill="none" h="8038" w="2413">
                  <a:moveTo>
                    <a:pt x="2412" y="6820"/>
                  </a:moveTo>
                  <a:lnTo>
                    <a:pt x="2412" y="6820"/>
                  </a:lnTo>
                  <a:lnTo>
                    <a:pt x="2388" y="7063"/>
                  </a:lnTo>
                  <a:lnTo>
                    <a:pt x="2315" y="7283"/>
                  </a:lnTo>
                  <a:lnTo>
                    <a:pt x="2217" y="7502"/>
                  </a:lnTo>
                  <a:lnTo>
                    <a:pt x="2071" y="7672"/>
                  </a:lnTo>
                  <a:lnTo>
                    <a:pt x="1876" y="7818"/>
                  </a:lnTo>
                  <a:lnTo>
                    <a:pt x="1681" y="7940"/>
                  </a:lnTo>
                  <a:lnTo>
                    <a:pt x="1462" y="8013"/>
                  </a:lnTo>
                  <a:lnTo>
                    <a:pt x="1219" y="8038"/>
                  </a:lnTo>
                  <a:lnTo>
                    <a:pt x="1219" y="8038"/>
                  </a:lnTo>
                  <a:lnTo>
                    <a:pt x="975" y="8013"/>
                  </a:lnTo>
                  <a:lnTo>
                    <a:pt x="732" y="7940"/>
                  </a:lnTo>
                  <a:lnTo>
                    <a:pt x="537" y="7818"/>
                  </a:lnTo>
                  <a:lnTo>
                    <a:pt x="366" y="7672"/>
                  </a:lnTo>
                  <a:lnTo>
                    <a:pt x="196" y="7502"/>
                  </a:lnTo>
                  <a:lnTo>
                    <a:pt x="98" y="7283"/>
                  </a:lnTo>
                  <a:lnTo>
                    <a:pt x="25" y="7063"/>
                  </a:lnTo>
                  <a:lnTo>
                    <a:pt x="1" y="6820"/>
                  </a:lnTo>
                  <a:lnTo>
                    <a:pt x="1"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81"/>
            <p:cNvSpPr/>
            <p:nvPr/>
          </p:nvSpPr>
          <p:spPr>
            <a:xfrm>
              <a:off x="6605925" y="971800"/>
              <a:ext cx="482250" cy="228350"/>
            </a:xfrm>
            <a:custGeom>
              <a:rect b="b" l="l" r="r" t="t"/>
              <a:pathLst>
                <a:path extrusionOk="0" fill="none" h="9134" w="19290">
                  <a:moveTo>
                    <a:pt x="4993" y="8817"/>
                  </a:moveTo>
                  <a:lnTo>
                    <a:pt x="4993" y="8817"/>
                  </a:lnTo>
                  <a:lnTo>
                    <a:pt x="5212" y="8671"/>
                  </a:lnTo>
                  <a:lnTo>
                    <a:pt x="5456" y="8501"/>
                  </a:lnTo>
                  <a:lnTo>
                    <a:pt x="5748" y="8330"/>
                  </a:lnTo>
                  <a:lnTo>
                    <a:pt x="6040" y="8184"/>
                  </a:lnTo>
                  <a:lnTo>
                    <a:pt x="6357" y="8038"/>
                  </a:lnTo>
                  <a:lnTo>
                    <a:pt x="6674" y="7940"/>
                  </a:lnTo>
                  <a:lnTo>
                    <a:pt x="6990" y="7867"/>
                  </a:lnTo>
                  <a:lnTo>
                    <a:pt x="7307" y="7843"/>
                  </a:lnTo>
                  <a:lnTo>
                    <a:pt x="7307" y="7843"/>
                  </a:lnTo>
                  <a:lnTo>
                    <a:pt x="7623" y="7867"/>
                  </a:lnTo>
                  <a:lnTo>
                    <a:pt x="7916" y="7892"/>
                  </a:lnTo>
                  <a:lnTo>
                    <a:pt x="8184" y="7940"/>
                  </a:lnTo>
                  <a:lnTo>
                    <a:pt x="8452" y="8038"/>
                  </a:lnTo>
                  <a:lnTo>
                    <a:pt x="8719" y="8135"/>
                  </a:lnTo>
                  <a:lnTo>
                    <a:pt x="8963" y="8257"/>
                  </a:lnTo>
                  <a:lnTo>
                    <a:pt x="9182" y="8379"/>
                  </a:lnTo>
                  <a:lnTo>
                    <a:pt x="9401" y="8525"/>
                  </a:lnTo>
                  <a:lnTo>
                    <a:pt x="9888" y="8525"/>
                  </a:lnTo>
                  <a:lnTo>
                    <a:pt x="9888" y="8525"/>
                  </a:lnTo>
                  <a:lnTo>
                    <a:pt x="10108" y="8379"/>
                  </a:lnTo>
                  <a:lnTo>
                    <a:pt x="10327" y="8257"/>
                  </a:lnTo>
                  <a:lnTo>
                    <a:pt x="10570" y="8135"/>
                  </a:lnTo>
                  <a:lnTo>
                    <a:pt x="10838" y="8038"/>
                  </a:lnTo>
                  <a:lnTo>
                    <a:pt x="11106" y="7940"/>
                  </a:lnTo>
                  <a:lnTo>
                    <a:pt x="11374" y="7892"/>
                  </a:lnTo>
                  <a:lnTo>
                    <a:pt x="11666" y="7867"/>
                  </a:lnTo>
                  <a:lnTo>
                    <a:pt x="11983" y="7843"/>
                  </a:lnTo>
                  <a:lnTo>
                    <a:pt x="11983" y="7843"/>
                  </a:lnTo>
                  <a:lnTo>
                    <a:pt x="12300" y="7867"/>
                  </a:lnTo>
                  <a:lnTo>
                    <a:pt x="12616" y="7940"/>
                  </a:lnTo>
                  <a:lnTo>
                    <a:pt x="12933" y="8038"/>
                  </a:lnTo>
                  <a:lnTo>
                    <a:pt x="13249" y="8184"/>
                  </a:lnTo>
                  <a:lnTo>
                    <a:pt x="13542" y="8330"/>
                  </a:lnTo>
                  <a:lnTo>
                    <a:pt x="13834" y="8501"/>
                  </a:lnTo>
                  <a:lnTo>
                    <a:pt x="14078" y="8671"/>
                  </a:lnTo>
                  <a:lnTo>
                    <a:pt x="14297" y="8817"/>
                  </a:lnTo>
                  <a:lnTo>
                    <a:pt x="14297" y="8817"/>
                  </a:lnTo>
                  <a:lnTo>
                    <a:pt x="14516" y="8647"/>
                  </a:lnTo>
                  <a:lnTo>
                    <a:pt x="14784" y="8476"/>
                  </a:lnTo>
                  <a:lnTo>
                    <a:pt x="15052" y="8330"/>
                  </a:lnTo>
                  <a:lnTo>
                    <a:pt x="15368" y="8184"/>
                  </a:lnTo>
                  <a:lnTo>
                    <a:pt x="15685" y="8038"/>
                  </a:lnTo>
                  <a:lnTo>
                    <a:pt x="16002" y="7940"/>
                  </a:lnTo>
                  <a:lnTo>
                    <a:pt x="16343" y="7867"/>
                  </a:lnTo>
                  <a:lnTo>
                    <a:pt x="16659" y="7843"/>
                  </a:lnTo>
                  <a:lnTo>
                    <a:pt x="16659" y="7843"/>
                  </a:lnTo>
                  <a:lnTo>
                    <a:pt x="17073" y="7867"/>
                  </a:lnTo>
                  <a:lnTo>
                    <a:pt x="17487" y="7940"/>
                  </a:lnTo>
                  <a:lnTo>
                    <a:pt x="17853" y="8062"/>
                  </a:lnTo>
                  <a:lnTo>
                    <a:pt x="18218" y="8208"/>
                  </a:lnTo>
                  <a:lnTo>
                    <a:pt x="18534" y="8379"/>
                  </a:lnTo>
                  <a:lnTo>
                    <a:pt x="18827" y="8598"/>
                  </a:lnTo>
                  <a:lnTo>
                    <a:pt x="19095" y="8866"/>
                  </a:lnTo>
                  <a:lnTo>
                    <a:pt x="19289" y="9134"/>
                  </a:lnTo>
                  <a:lnTo>
                    <a:pt x="19289" y="9134"/>
                  </a:lnTo>
                  <a:lnTo>
                    <a:pt x="19265" y="8695"/>
                  </a:lnTo>
                  <a:lnTo>
                    <a:pt x="19192" y="8233"/>
                  </a:lnTo>
                  <a:lnTo>
                    <a:pt x="19119" y="7819"/>
                  </a:lnTo>
                  <a:lnTo>
                    <a:pt x="19046" y="7380"/>
                  </a:lnTo>
                  <a:lnTo>
                    <a:pt x="18924" y="6942"/>
                  </a:lnTo>
                  <a:lnTo>
                    <a:pt x="18802" y="6528"/>
                  </a:lnTo>
                  <a:lnTo>
                    <a:pt x="18632" y="6114"/>
                  </a:lnTo>
                  <a:lnTo>
                    <a:pt x="18486" y="5724"/>
                  </a:lnTo>
                  <a:lnTo>
                    <a:pt x="18291" y="5334"/>
                  </a:lnTo>
                  <a:lnTo>
                    <a:pt x="18072" y="4945"/>
                  </a:lnTo>
                  <a:lnTo>
                    <a:pt x="17853" y="4555"/>
                  </a:lnTo>
                  <a:lnTo>
                    <a:pt x="17609" y="4190"/>
                  </a:lnTo>
                  <a:lnTo>
                    <a:pt x="17365" y="3824"/>
                  </a:lnTo>
                  <a:lnTo>
                    <a:pt x="17073" y="3483"/>
                  </a:lnTo>
                  <a:lnTo>
                    <a:pt x="16781" y="3143"/>
                  </a:lnTo>
                  <a:lnTo>
                    <a:pt x="16464" y="2826"/>
                  </a:lnTo>
                  <a:lnTo>
                    <a:pt x="16464" y="2826"/>
                  </a:lnTo>
                  <a:lnTo>
                    <a:pt x="16148" y="2509"/>
                  </a:lnTo>
                  <a:lnTo>
                    <a:pt x="15831" y="2217"/>
                  </a:lnTo>
                  <a:lnTo>
                    <a:pt x="15490" y="1949"/>
                  </a:lnTo>
                  <a:lnTo>
                    <a:pt x="15125" y="1706"/>
                  </a:lnTo>
                  <a:lnTo>
                    <a:pt x="14759" y="1462"/>
                  </a:lnTo>
                  <a:lnTo>
                    <a:pt x="14394" y="1243"/>
                  </a:lnTo>
                  <a:lnTo>
                    <a:pt x="14004" y="1024"/>
                  </a:lnTo>
                  <a:lnTo>
                    <a:pt x="13615" y="853"/>
                  </a:lnTo>
                  <a:lnTo>
                    <a:pt x="13225" y="683"/>
                  </a:lnTo>
                  <a:lnTo>
                    <a:pt x="12811" y="512"/>
                  </a:lnTo>
                  <a:lnTo>
                    <a:pt x="12397" y="390"/>
                  </a:lnTo>
                  <a:lnTo>
                    <a:pt x="11983" y="269"/>
                  </a:lnTo>
                  <a:lnTo>
                    <a:pt x="11545" y="171"/>
                  </a:lnTo>
                  <a:lnTo>
                    <a:pt x="11131" y="98"/>
                  </a:lnTo>
                  <a:lnTo>
                    <a:pt x="10692" y="49"/>
                  </a:lnTo>
                  <a:lnTo>
                    <a:pt x="10254" y="1"/>
                  </a:lnTo>
                  <a:lnTo>
                    <a:pt x="9036" y="1"/>
                  </a:lnTo>
                  <a:lnTo>
                    <a:pt x="9036" y="1"/>
                  </a:lnTo>
                  <a:lnTo>
                    <a:pt x="8598" y="49"/>
                  </a:lnTo>
                  <a:lnTo>
                    <a:pt x="8159" y="98"/>
                  </a:lnTo>
                  <a:lnTo>
                    <a:pt x="7745" y="171"/>
                  </a:lnTo>
                  <a:lnTo>
                    <a:pt x="7307" y="269"/>
                  </a:lnTo>
                  <a:lnTo>
                    <a:pt x="6893" y="390"/>
                  </a:lnTo>
                  <a:lnTo>
                    <a:pt x="6479" y="512"/>
                  </a:lnTo>
                  <a:lnTo>
                    <a:pt x="6065" y="683"/>
                  </a:lnTo>
                  <a:lnTo>
                    <a:pt x="5675" y="853"/>
                  </a:lnTo>
                  <a:lnTo>
                    <a:pt x="5285" y="1024"/>
                  </a:lnTo>
                  <a:lnTo>
                    <a:pt x="4896" y="1243"/>
                  </a:lnTo>
                  <a:lnTo>
                    <a:pt x="4530" y="1462"/>
                  </a:lnTo>
                  <a:lnTo>
                    <a:pt x="4165" y="1706"/>
                  </a:lnTo>
                  <a:lnTo>
                    <a:pt x="3800" y="1949"/>
                  </a:lnTo>
                  <a:lnTo>
                    <a:pt x="3459" y="2217"/>
                  </a:lnTo>
                  <a:lnTo>
                    <a:pt x="3142" y="2509"/>
                  </a:lnTo>
                  <a:lnTo>
                    <a:pt x="2826" y="2826"/>
                  </a:lnTo>
                  <a:lnTo>
                    <a:pt x="2826" y="2826"/>
                  </a:lnTo>
                  <a:lnTo>
                    <a:pt x="2509" y="3143"/>
                  </a:lnTo>
                  <a:lnTo>
                    <a:pt x="2217" y="3483"/>
                  </a:lnTo>
                  <a:lnTo>
                    <a:pt x="1924" y="3824"/>
                  </a:lnTo>
                  <a:lnTo>
                    <a:pt x="1681" y="4190"/>
                  </a:lnTo>
                  <a:lnTo>
                    <a:pt x="1437" y="4555"/>
                  </a:lnTo>
                  <a:lnTo>
                    <a:pt x="1218" y="4945"/>
                  </a:lnTo>
                  <a:lnTo>
                    <a:pt x="999" y="5334"/>
                  </a:lnTo>
                  <a:lnTo>
                    <a:pt x="804" y="5724"/>
                  </a:lnTo>
                  <a:lnTo>
                    <a:pt x="658" y="6114"/>
                  </a:lnTo>
                  <a:lnTo>
                    <a:pt x="487" y="6528"/>
                  </a:lnTo>
                  <a:lnTo>
                    <a:pt x="366" y="6942"/>
                  </a:lnTo>
                  <a:lnTo>
                    <a:pt x="244" y="7380"/>
                  </a:lnTo>
                  <a:lnTo>
                    <a:pt x="171" y="7819"/>
                  </a:lnTo>
                  <a:lnTo>
                    <a:pt x="98" y="8233"/>
                  </a:lnTo>
                  <a:lnTo>
                    <a:pt x="25" y="8695"/>
                  </a:lnTo>
                  <a:lnTo>
                    <a:pt x="0" y="9134"/>
                  </a:lnTo>
                  <a:lnTo>
                    <a:pt x="0" y="9134"/>
                  </a:lnTo>
                  <a:lnTo>
                    <a:pt x="195" y="8866"/>
                  </a:lnTo>
                  <a:lnTo>
                    <a:pt x="463" y="8598"/>
                  </a:lnTo>
                  <a:lnTo>
                    <a:pt x="755" y="8379"/>
                  </a:lnTo>
                  <a:lnTo>
                    <a:pt x="1072" y="8208"/>
                  </a:lnTo>
                  <a:lnTo>
                    <a:pt x="1437" y="8062"/>
                  </a:lnTo>
                  <a:lnTo>
                    <a:pt x="1803" y="7940"/>
                  </a:lnTo>
                  <a:lnTo>
                    <a:pt x="2217" y="7867"/>
                  </a:lnTo>
                  <a:lnTo>
                    <a:pt x="2631" y="7843"/>
                  </a:lnTo>
                  <a:lnTo>
                    <a:pt x="2631" y="7843"/>
                  </a:lnTo>
                  <a:lnTo>
                    <a:pt x="2947" y="7867"/>
                  </a:lnTo>
                  <a:lnTo>
                    <a:pt x="3288" y="7940"/>
                  </a:lnTo>
                  <a:lnTo>
                    <a:pt x="3605" y="8038"/>
                  </a:lnTo>
                  <a:lnTo>
                    <a:pt x="3922" y="8184"/>
                  </a:lnTo>
                  <a:lnTo>
                    <a:pt x="4238" y="8330"/>
                  </a:lnTo>
                  <a:lnTo>
                    <a:pt x="4506" y="8476"/>
                  </a:lnTo>
                  <a:lnTo>
                    <a:pt x="4774" y="8647"/>
                  </a:lnTo>
                  <a:lnTo>
                    <a:pt x="4993" y="8817"/>
                  </a:lnTo>
                  <a:lnTo>
                    <a:pt x="4993" y="8817"/>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81"/>
            <p:cNvSpPr/>
            <p:nvPr/>
          </p:nvSpPr>
          <p:spPr>
            <a:xfrm>
              <a:off x="6847025" y="948050"/>
              <a:ext cx="25" cy="23775"/>
            </a:xfrm>
            <a:custGeom>
              <a:rect b="b" l="l" r="r" t="t"/>
              <a:pathLst>
                <a:path extrusionOk="0" fill="none" h="951" w="1">
                  <a:moveTo>
                    <a:pt x="1" y="951"/>
                  </a:moveTo>
                  <a:lnTo>
                    <a:pt x="1"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81"/>
            <p:cNvSpPr/>
            <p:nvPr/>
          </p:nvSpPr>
          <p:spPr>
            <a:xfrm>
              <a:off x="6847025" y="1001025"/>
              <a:ext cx="25" cy="183900"/>
            </a:xfrm>
            <a:custGeom>
              <a:rect b="b" l="l" r="r" t="t"/>
              <a:pathLst>
                <a:path extrusionOk="0" fill="none" h="7356" w="1">
                  <a:moveTo>
                    <a:pt x="1" y="1"/>
                  </a:moveTo>
                  <a:lnTo>
                    <a:pt x="1" y="7356"/>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81"/>
            <p:cNvSpPr/>
            <p:nvPr/>
          </p:nvSpPr>
          <p:spPr>
            <a:xfrm>
              <a:off x="6872000" y="994325"/>
              <a:ext cx="85275" cy="190600"/>
            </a:xfrm>
            <a:custGeom>
              <a:rect b="b" l="l" r="r" t="t"/>
              <a:pathLst>
                <a:path extrusionOk="0" fill="none" h="7624" w="3411">
                  <a:moveTo>
                    <a:pt x="3410" y="7624"/>
                  </a:moveTo>
                  <a:lnTo>
                    <a:pt x="3410" y="7624"/>
                  </a:lnTo>
                  <a:lnTo>
                    <a:pt x="3337" y="7112"/>
                  </a:lnTo>
                  <a:lnTo>
                    <a:pt x="3215" y="6406"/>
                  </a:lnTo>
                  <a:lnTo>
                    <a:pt x="3142" y="5968"/>
                  </a:lnTo>
                  <a:lnTo>
                    <a:pt x="3020" y="5505"/>
                  </a:lnTo>
                  <a:lnTo>
                    <a:pt x="2874" y="4994"/>
                  </a:lnTo>
                  <a:lnTo>
                    <a:pt x="2704" y="4482"/>
                  </a:lnTo>
                  <a:lnTo>
                    <a:pt x="2509" y="3922"/>
                  </a:lnTo>
                  <a:lnTo>
                    <a:pt x="2265" y="3362"/>
                  </a:lnTo>
                  <a:lnTo>
                    <a:pt x="1998" y="2802"/>
                  </a:lnTo>
                  <a:lnTo>
                    <a:pt x="1681" y="2217"/>
                  </a:lnTo>
                  <a:lnTo>
                    <a:pt x="1340" y="1633"/>
                  </a:lnTo>
                  <a:lnTo>
                    <a:pt x="950" y="1072"/>
                  </a:lnTo>
                  <a:lnTo>
                    <a:pt x="488" y="512"/>
                  </a:lnTo>
                  <a:lnTo>
                    <a:pt x="0"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81"/>
            <p:cNvSpPr/>
            <p:nvPr/>
          </p:nvSpPr>
          <p:spPr>
            <a:xfrm>
              <a:off x="6736825" y="994325"/>
              <a:ext cx="85275" cy="190600"/>
            </a:xfrm>
            <a:custGeom>
              <a:rect b="b" l="l" r="r" t="t"/>
              <a:pathLst>
                <a:path extrusionOk="0" fill="none" h="7624" w="3411">
                  <a:moveTo>
                    <a:pt x="3410" y="1"/>
                  </a:moveTo>
                  <a:lnTo>
                    <a:pt x="3410" y="1"/>
                  </a:lnTo>
                  <a:lnTo>
                    <a:pt x="2923" y="512"/>
                  </a:lnTo>
                  <a:lnTo>
                    <a:pt x="2461" y="1072"/>
                  </a:lnTo>
                  <a:lnTo>
                    <a:pt x="2071" y="1633"/>
                  </a:lnTo>
                  <a:lnTo>
                    <a:pt x="1706" y="2217"/>
                  </a:lnTo>
                  <a:lnTo>
                    <a:pt x="1413" y="2802"/>
                  </a:lnTo>
                  <a:lnTo>
                    <a:pt x="1121" y="3362"/>
                  </a:lnTo>
                  <a:lnTo>
                    <a:pt x="902" y="3922"/>
                  </a:lnTo>
                  <a:lnTo>
                    <a:pt x="707" y="4482"/>
                  </a:lnTo>
                  <a:lnTo>
                    <a:pt x="536" y="4994"/>
                  </a:lnTo>
                  <a:lnTo>
                    <a:pt x="390" y="5505"/>
                  </a:lnTo>
                  <a:lnTo>
                    <a:pt x="269" y="5968"/>
                  </a:lnTo>
                  <a:lnTo>
                    <a:pt x="171" y="6406"/>
                  </a:lnTo>
                  <a:lnTo>
                    <a:pt x="49" y="7112"/>
                  </a:lnTo>
                  <a:lnTo>
                    <a:pt x="1" y="7624"/>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4" name="Google Shape;854;p81"/>
          <p:cNvGrpSpPr/>
          <p:nvPr/>
        </p:nvGrpSpPr>
        <p:grpSpPr>
          <a:xfrm>
            <a:off x="5499604" y="2076574"/>
            <a:ext cx="215966" cy="342399"/>
            <a:chOff x="6718575" y="2318625"/>
            <a:chExt cx="256950" cy="407375"/>
          </a:xfrm>
        </p:grpSpPr>
        <p:sp>
          <p:nvSpPr>
            <p:cNvPr id="855" name="Google Shape;855;p81"/>
            <p:cNvSpPr/>
            <p:nvPr/>
          </p:nvSpPr>
          <p:spPr>
            <a:xfrm>
              <a:off x="6795900" y="2673600"/>
              <a:ext cx="102300" cy="22550"/>
            </a:xfrm>
            <a:custGeom>
              <a:rect b="b" l="l" r="r" t="t"/>
              <a:pathLst>
                <a:path extrusionOk="0" fill="none" h="902" w="4092">
                  <a:moveTo>
                    <a:pt x="4092" y="902"/>
                  </a:moveTo>
                  <a:lnTo>
                    <a:pt x="4092" y="1"/>
                  </a:lnTo>
                  <a:lnTo>
                    <a:pt x="0" y="1"/>
                  </a:lnTo>
                  <a:lnTo>
                    <a:pt x="0" y="902"/>
                  </a:lnTo>
                  <a:lnTo>
                    <a:pt x="4092" y="902"/>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81"/>
            <p:cNvSpPr/>
            <p:nvPr/>
          </p:nvSpPr>
          <p:spPr>
            <a:xfrm>
              <a:off x="6795900" y="2650475"/>
              <a:ext cx="102300" cy="22550"/>
            </a:xfrm>
            <a:custGeom>
              <a:rect b="b" l="l" r="r" t="t"/>
              <a:pathLst>
                <a:path extrusionOk="0" fill="none" h="902" w="4092">
                  <a:moveTo>
                    <a:pt x="4092" y="901"/>
                  </a:moveTo>
                  <a:lnTo>
                    <a:pt x="4092" y="0"/>
                  </a:lnTo>
                  <a:lnTo>
                    <a:pt x="0" y="0"/>
                  </a:lnTo>
                  <a:lnTo>
                    <a:pt x="0" y="901"/>
                  </a:lnTo>
                  <a:lnTo>
                    <a:pt x="4092" y="901"/>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81"/>
            <p:cNvSpPr/>
            <p:nvPr/>
          </p:nvSpPr>
          <p:spPr>
            <a:xfrm>
              <a:off x="6795900" y="2696125"/>
              <a:ext cx="102300" cy="29875"/>
            </a:xfrm>
            <a:custGeom>
              <a:rect b="b" l="l" r="r" t="t"/>
              <a:pathLst>
                <a:path extrusionOk="0" fill="none" h="1195" w="4092">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81"/>
            <p:cNvSpPr/>
            <p:nvPr/>
          </p:nvSpPr>
          <p:spPr>
            <a:xfrm>
              <a:off x="6784925" y="2459275"/>
              <a:ext cx="35350" cy="166875"/>
            </a:xfrm>
            <a:custGeom>
              <a:rect b="b" l="l" r="r" t="t"/>
              <a:pathLst>
                <a:path extrusionOk="0" fill="none" h="6675" w="1414">
                  <a:moveTo>
                    <a:pt x="1413" y="6674"/>
                  </a:moveTo>
                  <a:lnTo>
                    <a:pt x="1413" y="6674"/>
                  </a:lnTo>
                  <a:lnTo>
                    <a:pt x="585" y="2850"/>
                  </a:lnTo>
                  <a:lnTo>
                    <a:pt x="1"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81"/>
            <p:cNvSpPr/>
            <p:nvPr/>
          </p:nvSpPr>
          <p:spPr>
            <a:xfrm>
              <a:off x="6718575" y="2318625"/>
              <a:ext cx="256950" cy="307525"/>
            </a:xfrm>
            <a:custGeom>
              <a:rect b="b" l="l" r="r" t="t"/>
              <a:pathLst>
                <a:path extrusionOk="0" fill="none" h="12301" w="10278">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81"/>
            <p:cNvSpPr/>
            <p:nvPr/>
          </p:nvSpPr>
          <p:spPr>
            <a:xfrm>
              <a:off x="6873825" y="2459275"/>
              <a:ext cx="35350" cy="166875"/>
            </a:xfrm>
            <a:custGeom>
              <a:rect b="b" l="l" r="r" t="t"/>
              <a:pathLst>
                <a:path extrusionOk="0" fill="none" h="6675" w="1414">
                  <a:moveTo>
                    <a:pt x="1413" y="1"/>
                  </a:moveTo>
                  <a:lnTo>
                    <a:pt x="1413" y="1"/>
                  </a:lnTo>
                  <a:lnTo>
                    <a:pt x="829" y="2850"/>
                  </a:lnTo>
                  <a:lnTo>
                    <a:pt x="1" y="6674"/>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81"/>
            <p:cNvSpPr/>
            <p:nvPr/>
          </p:nvSpPr>
          <p:spPr>
            <a:xfrm>
              <a:off x="6801975" y="2453200"/>
              <a:ext cx="90150" cy="19500"/>
            </a:xfrm>
            <a:custGeom>
              <a:rect b="b" l="l" r="r" t="t"/>
              <a:pathLst>
                <a:path extrusionOk="0" fill="none" h="780" w="3606">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81"/>
            <p:cNvSpPr/>
            <p:nvPr/>
          </p:nvSpPr>
          <p:spPr>
            <a:xfrm>
              <a:off x="6795900" y="2628550"/>
              <a:ext cx="102300" cy="25"/>
            </a:xfrm>
            <a:custGeom>
              <a:rect b="b" l="l" r="r" t="t"/>
              <a:pathLst>
                <a:path extrusionOk="0" fill="none" h="1" w="4092">
                  <a:moveTo>
                    <a:pt x="0" y="1"/>
                  </a:moveTo>
                  <a:lnTo>
                    <a:pt x="4092"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3" name="Google Shape;863;p81"/>
          <p:cNvGrpSpPr/>
          <p:nvPr/>
        </p:nvGrpSpPr>
        <p:grpSpPr>
          <a:xfrm>
            <a:off x="2600993" y="2703482"/>
            <a:ext cx="363369" cy="221115"/>
            <a:chOff x="3269900" y="3064500"/>
            <a:chExt cx="432325" cy="263075"/>
          </a:xfrm>
        </p:grpSpPr>
        <p:sp>
          <p:nvSpPr>
            <p:cNvPr id="864" name="Google Shape;864;p81"/>
            <p:cNvSpPr/>
            <p:nvPr/>
          </p:nvSpPr>
          <p:spPr>
            <a:xfrm>
              <a:off x="3269900" y="3064500"/>
              <a:ext cx="432325" cy="263075"/>
            </a:xfrm>
            <a:custGeom>
              <a:rect b="b" l="l" r="r" t="t"/>
              <a:pathLst>
                <a:path extrusionOk="0" fill="none" h="10523" w="17293">
                  <a:moveTo>
                    <a:pt x="14711" y="7916"/>
                  </a:moveTo>
                  <a:lnTo>
                    <a:pt x="14711" y="7916"/>
                  </a:lnTo>
                  <a:lnTo>
                    <a:pt x="14151" y="8379"/>
                  </a:lnTo>
                  <a:lnTo>
                    <a:pt x="13493" y="8842"/>
                  </a:lnTo>
                  <a:lnTo>
                    <a:pt x="12811" y="9280"/>
                  </a:lnTo>
                  <a:lnTo>
                    <a:pt x="12446" y="9475"/>
                  </a:lnTo>
                  <a:lnTo>
                    <a:pt x="12056" y="9670"/>
                  </a:lnTo>
                  <a:lnTo>
                    <a:pt x="11667" y="9840"/>
                  </a:lnTo>
                  <a:lnTo>
                    <a:pt x="11253" y="10011"/>
                  </a:lnTo>
                  <a:lnTo>
                    <a:pt x="10839" y="10157"/>
                  </a:lnTo>
                  <a:lnTo>
                    <a:pt x="10425" y="10278"/>
                  </a:lnTo>
                  <a:lnTo>
                    <a:pt x="9986" y="10376"/>
                  </a:lnTo>
                  <a:lnTo>
                    <a:pt x="9548" y="10449"/>
                  </a:lnTo>
                  <a:lnTo>
                    <a:pt x="9109" y="10498"/>
                  </a:lnTo>
                  <a:lnTo>
                    <a:pt x="8647" y="10522"/>
                  </a:lnTo>
                  <a:lnTo>
                    <a:pt x="8647" y="10522"/>
                  </a:lnTo>
                  <a:lnTo>
                    <a:pt x="8233" y="10522"/>
                  </a:lnTo>
                  <a:lnTo>
                    <a:pt x="7843" y="10473"/>
                  </a:lnTo>
                  <a:lnTo>
                    <a:pt x="7453" y="10425"/>
                  </a:lnTo>
                  <a:lnTo>
                    <a:pt x="7064" y="10327"/>
                  </a:lnTo>
                  <a:lnTo>
                    <a:pt x="6674" y="10230"/>
                  </a:lnTo>
                  <a:lnTo>
                    <a:pt x="6284" y="10108"/>
                  </a:lnTo>
                  <a:lnTo>
                    <a:pt x="5919" y="9986"/>
                  </a:lnTo>
                  <a:lnTo>
                    <a:pt x="5554" y="9840"/>
                  </a:lnTo>
                  <a:lnTo>
                    <a:pt x="5213" y="9670"/>
                  </a:lnTo>
                  <a:lnTo>
                    <a:pt x="4847" y="9499"/>
                  </a:lnTo>
                  <a:lnTo>
                    <a:pt x="4190" y="9109"/>
                  </a:lnTo>
                  <a:lnTo>
                    <a:pt x="3557" y="8695"/>
                  </a:lnTo>
                  <a:lnTo>
                    <a:pt x="2972" y="8233"/>
                  </a:lnTo>
                  <a:lnTo>
                    <a:pt x="2412" y="7794"/>
                  </a:lnTo>
                  <a:lnTo>
                    <a:pt x="1900" y="7332"/>
                  </a:lnTo>
                  <a:lnTo>
                    <a:pt x="1438" y="6893"/>
                  </a:lnTo>
                  <a:lnTo>
                    <a:pt x="1048" y="6479"/>
                  </a:lnTo>
                  <a:lnTo>
                    <a:pt x="390" y="5748"/>
                  </a:lnTo>
                  <a:lnTo>
                    <a:pt x="1" y="5261"/>
                  </a:lnTo>
                  <a:lnTo>
                    <a:pt x="1" y="5261"/>
                  </a:lnTo>
                  <a:lnTo>
                    <a:pt x="390" y="4774"/>
                  </a:lnTo>
                  <a:lnTo>
                    <a:pt x="1048" y="4044"/>
                  </a:lnTo>
                  <a:lnTo>
                    <a:pt x="1438" y="3630"/>
                  </a:lnTo>
                  <a:lnTo>
                    <a:pt x="1900" y="3191"/>
                  </a:lnTo>
                  <a:lnTo>
                    <a:pt x="2412" y="2728"/>
                  </a:lnTo>
                  <a:lnTo>
                    <a:pt x="2972" y="2290"/>
                  </a:lnTo>
                  <a:lnTo>
                    <a:pt x="3557" y="1852"/>
                  </a:lnTo>
                  <a:lnTo>
                    <a:pt x="4190" y="1413"/>
                  </a:lnTo>
                  <a:lnTo>
                    <a:pt x="4847" y="1024"/>
                  </a:lnTo>
                  <a:lnTo>
                    <a:pt x="5213" y="853"/>
                  </a:lnTo>
                  <a:lnTo>
                    <a:pt x="5554" y="683"/>
                  </a:lnTo>
                  <a:lnTo>
                    <a:pt x="5919" y="536"/>
                  </a:lnTo>
                  <a:lnTo>
                    <a:pt x="6284" y="415"/>
                  </a:lnTo>
                  <a:lnTo>
                    <a:pt x="6674" y="293"/>
                  </a:lnTo>
                  <a:lnTo>
                    <a:pt x="7064" y="196"/>
                  </a:lnTo>
                  <a:lnTo>
                    <a:pt x="7453" y="98"/>
                  </a:lnTo>
                  <a:lnTo>
                    <a:pt x="7843" y="49"/>
                  </a:lnTo>
                  <a:lnTo>
                    <a:pt x="8233" y="1"/>
                  </a:lnTo>
                  <a:lnTo>
                    <a:pt x="8647" y="1"/>
                  </a:lnTo>
                  <a:lnTo>
                    <a:pt x="8647" y="1"/>
                  </a:lnTo>
                  <a:lnTo>
                    <a:pt x="9109" y="25"/>
                  </a:lnTo>
                  <a:lnTo>
                    <a:pt x="9548" y="74"/>
                  </a:lnTo>
                  <a:lnTo>
                    <a:pt x="9986" y="147"/>
                  </a:lnTo>
                  <a:lnTo>
                    <a:pt x="10425" y="244"/>
                  </a:lnTo>
                  <a:lnTo>
                    <a:pt x="10839" y="366"/>
                  </a:lnTo>
                  <a:lnTo>
                    <a:pt x="11253" y="512"/>
                  </a:lnTo>
                  <a:lnTo>
                    <a:pt x="11667" y="683"/>
                  </a:lnTo>
                  <a:lnTo>
                    <a:pt x="12056" y="853"/>
                  </a:lnTo>
                  <a:lnTo>
                    <a:pt x="12446" y="1048"/>
                  </a:lnTo>
                  <a:lnTo>
                    <a:pt x="12811" y="1243"/>
                  </a:lnTo>
                  <a:lnTo>
                    <a:pt x="13493" y="1681"/>
                  </a:lnTo>
                  <a:lnTo>
                    <a:pt x="14151" y="2144"/>
                  </a:lnTo>
                  <a:lnTo>
                    <a:pt x="14711" y="2607"/>
                  </a:lnTo>
                  <a:lnTo>
                    <a:pt x="14711" y="2607"/>
                  </a:lnTo>
                  <a:lnTo>
                    <a:pt x="15198" y="3021"/>
                  </a:lnTo>
                  <a:lnTo>
                    <a:pt x="15637" y="3435"/>
                  </a:lnTo>
                  <a:lnTo>
                    <a:pt x="16026" y="3824"/>
                  </a:lnTo>
                  <a:lnTo>
                    <a:pt x="16367" y="4190"/>
                  </a:lnTo>
                  <a:lnTo>
                    <a:pt x="16927" y="4823"/>
                  </a:lnTo>
                  <a:lnTo>
                    <a:pt x="17293" y="5261"/>
                  </a:lnTo>
                  <a:lnTo>
                    <a:pt x="17293" y="5261"/>
                  </a:lnTo>
                  <a:lnTo>
                    <a:pt x="16927" y="5700"/>
                  </a:lnTo>
                  <a:lnTo>
                    <a:pt x="16367" y="6333"/>
                  </a:lnTo>
                  <a:lnTo>
                    <a:pt x="16026" y="6698"/>
                  </a:lnTo>
                  <a:lnTo>
                    <a:pt x="15637" y="7088"/>
                  </a:lnTo>
                  <a:lnTo>
                    <a:pt x="15198" y="7502"/>
                  </a:lnTo>
                  <a:lnTo>
                    <a:pt x="14711" y="7916"/>
                  </a:lnTo>
                  <a:lnTo>
                    <a:pt x="14711" y="7916"/>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81"/>
            <p:cNvSpPr/>
            <p:nvPr/>
          </p:nvSpPr>
          <p:spPr>
            <a:xfrm>
              <a:off x="3445875" y="3155825"/>
              <a:ext cx="80400" cy="80400"/>
            </a:xfrm>
            <a:custGeom>
              <a:rect b="b" l="l" r="r" t="t"/>
              <a:pathLst>
                <a:path extrusionOk="0" fill="none" h="3216" w="3216">
                  <a:moveTo>
                    <a:pt x="0" y="1608"/>
                  </a:moveTo>
                  <a:lnTo>
                    <a:pt x="0" y="1608"/>
                  </a:lnTo>
                  <a:lnTo>
                    <a:pt x="25" y="1438"/>
                  </a:lnTo>
                  <a:lnTo>
                    <a:pt x="49" y="1292"/>
                  </a:lnTo>
                  <a:lnTo>
                    <a:pt x="73" y="1121"/>
                  </a:lnTo>
                  <a:lnTo>
                    <a:pt x="146" y="975"/>
                  </a:lnTo>
                  <a:lnTo>
                    <a:pt x="195" y="853"/>
                  </a:lnTo>
                  <a:lnTo>
                    <a:pt x="293" y="707"/>
                  </a:lnTo>
                  <a:lnTo>
                    <a:pt x="366" y="585"/>
                  </a:lnTo>
                  <a:lnTo>
                    <a:pt x="487" y="488"/>
                  </a:lnTo>
                  <a:lnTo>
                    <a:pt x="585" y="366"/>
                  </a:lnTo>
                  <a:lnTo>
                    <a:pt x="707" y="293"/>
                  </a:lnTo>
                  <a:lnTo>
                    <a:pt x="853" y="196"/>
                  </a:lnTo>
                  <a:lnTo>
                    <a:pt x="974" y="147"/>
                  </a:lnTo>
                  <a:lnTo>
                    <a:pt x="1121" y="74"/>
                  </a:lnTo>
                  <a:lnTo>
                    <a:pt x="1291" y="50"/>
                  </a:lnTo>
                  <a:lnTo>
                    <a:pt x="1437" y="25"/>
                  </a:lnTo>
                  <a:lnTo>
                    <a:pt x="1608" y="1"/>
                  </a:lnTo>
                  <a:lnTo>
                    <a:pt x="1608" y="1"/>
                  </a:lnTo>
                  <a:lnTo>
                    <a:pt x="1778" y="25"/>
                  </a:lnTo>
                  <a:lnTo>
                    <a:pt x="1924" y="50"/>
                  </a:lnTo>
                  <a:lnTo>
                    <a:pt x="2095" y="74"/>
                  </a:lnTo>
                  <a:lnTo>
                    <a:pt x="2241" y="147"/>
                  </a:lnTo>
                  <a:lnTo>
                    <a:pt x="2363" y="196"/>
                  </a:lnTo>
                  <a:lnTo>
                    <a:pt x="2509" y="293"/>
                  </a:lnTo>
                  <a:lnTo>
                    <a:pt x="2631" y="366"/>
                  </a:lnTo>
                  <a:lnTo>
                    <a:pt x="2728" y="488"/>
                  </a:lnTo>
                  <a:lnTo>
                    <a:pt x="2850" y="585"/>
                  </a:lnTo>
                  <a:lnTo>
                    <a:pt x="2923" y="707"/>
                  </a:lnTo>
                  <a:lnTo>
                    <a:pt x="3020" y="853"/>
                  </a:lnTo>
                  <a:lnTo>
                    <a:pt x="3069" y="975"/>
                  </a:lnTo>
                  <a:lnTo>
                    <a:pt x="3142" y="1121"/>
                  </a:lnTo>
                  <a:lnTo>
                    <a:pt x="3166" y="1292"/>
                  </a:lnTo>
                  <a:lnTo>
                    <a:pt x="3191" y="1438"/>
                  </a:lnTo>
                  <a:lnTo>
                    <a:pt x="3215" y="1608"/>
                  </a:lnTo>
                  <a:lnTo>
                    <a:pt x="3215" y="1608"/>
                  </a:lnTo>
                  <a:lnTo>
                    <a:pt x="3191" y="1779"/>
                  </a:lnTo>
                  <a:lnTo>
                    <a:pt x="3166" y="1925"/>
                  </a:lnTo>
                  <a:lnTo>
                    <a:pt x="3142" y="2095"/>
                  </a:lnTo>
                  <a:lnTo>
                    <a:pt x="3069" y="2242"/>
                  </a:lnTo>
                  <a:lnTo>
                    <a:pt x="3020" y="2363"/>
                  </a:lnTo>
                  <a:lnTo>
                    <a:pt x="2923" y="2509"/>
                  </a:lnTo>
                  <a:lnTo>
                    <a:pt x="2850" y="2631"/>
                  </a:lnTo>
                  <a:lnTo>
                    <a:pt x="2728" y="2729"/>
                  </a:lnTo>
                  <a:lnTo>
                    <a:pt x="2631" y="2850"/>
                  </a:lnTo>
                  <a:lnTo>
                    <a:pt x="2509" y="2924"/>
                  </a:lnTo>
                  <a:lnTo>
                    <a:pt x="2363" y="3021"/>
                  </a:lnTo>
                  <a:lnTo>
                    <a:pt x="2241" y="3070"/>
                  </a:lnTo>
                  <a:lnTo>
                    <a:pt x="2095" y="3143"/>
                  </a:lnTo>
                  <a:lnTo>
                    <a:pt x="1924" y="3167"/>
                  </a:lnTo>
                  <a:lnTo>
                    <a:pt x="1778" y="3191"/>
                  </a:lnTo>
                  <a:lnTo>
                    <a:pt x="1608" y="3216"/>
                  </a:lnTo>
                  <a:lnTo>
                    <a:pt x="1608" y="3216"/>
                  </a:lnTo>
                  <a:lnTo>
                    <a:pt x="1437" y="3191"/>
                  </a:lnTo>
                  <a:lnTo>
                    <a:pt x="1291" y="3167"/>
                  </a:lnTo>
                  <a:lnTo>
                    <a:pt x="1121" y="3143"/>
                  </a:lnTo>
                  <a:lnTo>
                    <a:pt x="974" y="3070"/>
                  </a:lnTo>
                  <a:lnTo>
                    <a:pt x="853" y="3021"/>
                  </a:lnTo>
                  <a:lnTo>
                    <a:pt x="707" y="2924"/>
                  </a:lnTo>
                  <a:lnTo>
                    <a:pt x="585" y="2850"/>
                  </a:lnTo>
                  <a:lnTo>
                    <a:pt x="487" y="2729"/>
                  </a:lnTo>
                  <a:lnTo>
                    <a:pt x="366" y="2631"/>
                  </a:lnTo>
                  <a:lnTo>
                    <a:pt x="293" y="2509"/>
                  </a:lnTo>
                  <a:lnTo>
                    <a:pt x="195" y="2363"/>
                  </a:lnTo>
                  <a:lnTo>
                    <a:pt x="146" y="2242"/>
                  </a:lnTo>
                  <a:lnTo>
                    <a:pt x="73" y="2095"/>
                  </a:lnTo>
                  <a:lnTo>
                    <a:pt x="49" y="1925"/>
                  </a:lnTo>
                  <a:lnTo>
                    <a:pt x="25" y="1779"/>
                  </a:lnTo>
                  <a:lnTo>
                    <a:pt x="0" y="1608"/>
                  </a:lnTo>
                  <a:lnTo>
                    <a:pt x="0" y="1608"/>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81"/>
            <p:cNvSpPr/>
            <p:nvPr/>
          </p:nvSpPr>
          <p:spPr>
            <a:xfrm>
              <a:off x="3381925" y="3091900"/>
              <a:ext cx="208275" cy="208275"/>
            </a:xfrm>
            <a:custGeom>
              <a:rect b="b" l="l" r="r" t="t"/>
              <a:pathLst>
                <a:path extrusionOk="0" fill="none" h="8331" w="8331">
                  <a:moveTo>
                    <a:pt x="1" y="4165"/>
                  </a:moveTo>
                  <a:lnTo>
                    <a:pt x="1" y="4165"/>
                  </a:lnTo>
                  <a:lnTo>
                    <a:pt x="25" y="3751"/>
                  </a:lnTo>
                  <a:lnTo>
                    <a:pt x="74" y="3337"/>
                  </a:lnTo>
                  <a:lnTo>
                    <a:pt x="196" y="2923"/>
                  </a:lnTo>
                  <a:lnTo>
                    <a:pt x="318" y="2534"/>
                  </a:lnTo>
                  <a:lnTo>
                    <a:pt x="512" y="2168"/>
                  </a:lnTo>
                  <a:lnTo>
                    <a:pt x="707" y="1827"/>
                  </a:lnTo>
                  <a:lnTo>
                    <a:pt x="951" y="1511"/>
                  </a:lnTo>
                  <a:lnTo>
                    <a:pt x="1219" y="1218"/>
                  </a:lnTo>
                  <a:lnTo>
                    <a:pt x="1511" y="951"/>
                  </a:lnTo>
                  <a:lnTo>
                    <a:pt x="1828" y="707"/>
                  </a:lnTo>
                  <a:lnTo>
                    <a:pt x="2169" y="512"/>
                  </a:lnTo>
                  <a:lnTo>
                    <a:pt x="2534" y="317"/>
                  </a:lnTo>
                  <a:lnTo>
                    <a:pt x="2924" y="195"/>
                  </a:lnTo>
                  <a:lnTo>
                    <a:pt x="3313" y="74"/>
                  </a:lnTo>
                  <a:lnTo>
                    <a:pt x="3727" y="25"/>
                  </a:lnTo>
                  <a:lnTo>
                    <a:pt x="4166" y="1"/>
                  </a:lnTo>
                  <a:lnTo>
                    <a:pt x="4166" y="1"/>
                  </a:lnTo>
                  <a:lnTo>
                    <a:pt x="4580" y="25"/>
                  </a:lnTo>
                  <a:lnTo>
                    <a:pt x="4994" y="74"/>
                  </a:lnTo>
                  <a:lnTo>
                    <a:pt x="5408" y="195"/>
                  </a:lnTo>
                  <a:lnTo>
                    <a:pt x="5797" y="317"/>
                  </a:lnTo>
                  <a:lnTo>
                    <a:pt x="6163" y="512"/>
                  </a:lnTo>
                  <a:lnTo>
                    <a:pt x="6504" y="707"/>
                  </a:lnTo>
                  <a:lnTo>
                    <a:pt x="6820" y="951"/>
                  </a:lnTo>
                  <a:lnTo>
                    <a:pt x="7113" y="1218"/>
                  </a:lnTo>
                  <a:lnTo>
                    <a:pt x="7381" y="1511"/>
                  </a:lnTo>
                  <a:lnTo>
                    <a:pt x="7624" y="1827"/>
                  </a:lnTo>
                  <a:lnTo>
                    <a:pt x="7819" y="2168"/>
                  </a:lnTo>
                  <a:lnTo>
                    <a:pt x="8014" y="2534"/>
                  </a:lnTo>
                  <a:lnTo>
                    <a:pt x="8136" y="2923"/>
                  </a:lnTo>
                  <a:lnTo>
                    <a:pt x="8257" y="3337"/>
                  </a:lnTo>
                  <a:lnTo>
                    <a:pt x="8306" y="3751"/>
                  </a:lnTo>
                  <a:lnTo>
                    <a:pt x="8330" y="4165"/>
                  </a:lnTo>
                  <a:lnTo>
                    <a:pt x="8330" y="4165"/>
                  </a:lnTo>
                  <a:lnTo>
                    <a:pt x="8306" y="4579"/>
                  </a:lnTo>
                  <a:lnTo>
                    <a:pt x="8257" y="4993"/>
                  </a:lnTo>
                  <a:lnTo>
                    <a:pt x="8136" y="5407"/>
                  </a:lnTo>
                  <a:lnTo>
                    <a:pt x="8014" y="5797"/>
                  </a:lnTo>
                  <a:lnTo>
                    <a:pt x="7819" y="6162"/>
                  </a:lnTo>
                  <a:lnTo>
                    <a:pt x="7624" y="6503"/>
                  </a:lnTo>
                  <a:lnTo>
                    <a:pt x="7381" y="6820"/>
                  </a:lnTo>
                  <a:lnTo>
                    <a:pt x="7113" y="7112"/>
                  </a:lnTo>
                  <a:lnTo>
                    <a:pt x="6820" y="7380"/>
                  </a:lnTo>
                  <a:lnTo>
                    <a:pt x="6504" y="7624"/>
                  </a:lnTo>
                  <a:lnTo>
                    <a:pt x="6163" y="7819"/>
                  </a:lnTo>
                  <a:lnTo>
                    <a:pt x="5797" y="8013"/>
                  </a:lnTo>
                  <a:lnTo>
                    <a:pt x="5408" y="8135"/>
                  </a:lnTo>
                  <a:lnTo>
                    <a:pt x="4994" y="8257"/>
                  </a:lnTo>
                  <a:lnTo>
                    <a:pt x="4580" y="8306"/>
                  </a:lnTo>
                  <a:lnTo>
                    <a:pt x="4166" y="8330"/>
                  </a:lnTo>
                  <a:lnTo>
                    <a:pt x="4166" y="8330"/>
                  </a:lnTo>
                  <a:lnTo>
                    <a:pt x="3727" y="8306"/>
                  </a:lnTo>
                  <a:lnTo>
                    <a:pt x="3313" y="8257"/>
                  </a:lnTo>
                  <a:lnTo>
                    <a:pt x="2924" y="8135"/>
                  </a:lnTo>
                  <a:lnTo>
                    <a:pt x="2534" y="8013"/>
                  </a:lnTo>
                  <a:lnTo>
                    <a:pt x="2169" y="7819"/>
                  </a:lnTo>
                  <a:lnTo>
                    <a:pt x="1828" y="7624"/>
                  </a:lnTo>
                  <a:lnTo>
                    <a:pt x="1511" y="7380"/>
                  </a:lnTo>
                  <a:lnTo>
                    <a:pt x="1219" y="7112"/>
                  </a:lnTo>
                  <a:lnTo>
                    <a:pt x="951" y="6820"/>
                  </a:lnTo>
                  <a:lnTo>
                    <a:pt x="707" y="6503"/>
                  </a:lnTo>
                  <a:lnTo>
                    <a:pt x="512" y="6162"/>
                  </a:lnTo>
                  <a:lnTo>
                    <a:pt x="318" y="5797"/>
                  </a:lnTo>
                  <a:lnTo>
                    <a:pt x="196" y="5407"/>
                  </a:lnTo>
                  <a:lnTo>
                    <a:pt x="74" y="4993"/>
                  </a:lnTo>
                  <a:lnTo>
                    <a:pt x="25" y="4579"/>
                  </a:lnTo>
                  <a:lnTo>
                    <a:pt x="1" y="4165"/>
                  </a:lnTo>
                  <a:lnTo>
                    <a:pt x="1" y="4165"/>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7" name="Google Shape;867;p81"/>
          <p:cNvGrpSpPr/>
          <p:nvPr/>
        </p:nvGrpSpPr>
        <p:grpSpPr>
          <a:xfrm>
            <a:off x="5475019" y="2635926"/>
            <a:ext cx="265115" cy="372594"/>
            <a:chOff x="6689325" y="2984125"/>
            <a:chExt cx="315425" cy="443300"/>
          </a:xfrm>
        </p:grpSpPr>
        <p:sp>
          <p:nvSpPr>
            <p:cNvPr id="868" name="Google Shape;868;p81"/>
            <p:cNvSpPr/>
            <p:nvPr/>
          </p:nvSpPr>
          <p:spPr>
            <a:xfrm>
              <a:off x="6689325" y="2984125"/>
              <a:ext cx="315425" cy="77975"/>
            </a:xfrm>
            <a:custGeom>
              <a:rect b="b" l="l" r="r" t="t"/>
              <a:pathLst>
                <a:path extrusionOk="0" fill="none" h="3119" w="12617">
                  <a:moveTo>
                    <a:pt x="12130" y="1413"/>
                  </a:moveTo>
                  <a:lnTo>
                    <a:pt x="8647" y="1413"/>
                  </a:lnTo>
                  <a:lnTo>
                    <a:pt x="8647" y="878"/>
                  </a:lnTo>
                  <a:lnTo>
                    <a:pt x="8647" y="878"/>
                  </a:lnTo>
                  <a:lnTo>
                    <a:pt x="8623" y="707"/>
                  </a:lnTo>
                  <a:lnTo>
                    <a:pt x="8574" y="537"/>
                  </a:lnTo>
                  <a:lnTo>
                    <a:pt x="8501" y="391"/>
                  </a:lnTo>
                  <a:lnTo>
                    <a:pt x="8379" y="269"/>
                  </a:lnTo>
                  <a:lnTo>
                    <a:pt x="8257" y="147"/>
                  </a:lnTo>
                  <a:lnTo>
                    <a:pt x="8111" y="74"/>
                  </a:lnTo>
                  <a:lnTo>
                    <a:pt x="7941" y="25"/>
                  </a:lnTo>
                  <a:lnTo>
                    <a:pt x="7770" y="1"/>
                  </a:lnTo>
                  <a:lnTo>
                    <a:pt x="4848" y="1"/>
                  </a:lnTo>
                  <a:lnTo>
                    <a:pt x="4848" y="1"/>
                  </a:lnTo>
                  <a:lnTo>
                    <a:pt x="4677" y="25"/>
                  </a:lnTo>
                  <a:lnTo>
                    <a:pt x="4507" y="74"/>
                  </a:lnTo>
                  <a:lnTo>
                    <a:pt x="4361" y="147"/>
                  </a:lnTo>
                  <a:lnTo>
                    <a:pt x="4239" y="269"/>
                  </a:lnTo>
                  <a:lnTo>
                    <a:pt x="4117" y="391"/>
                  </a:lnTo>
                  <a:lnTo>
                    <a:pt x="4044" y="537"/>
                  </a:lnTo>
                  <a:lnTo>
                    <a:pt x="3995" y="707"/>
                  </a:lnTo>
                  <a:lnTo>
                    <a:pt x="3971" y="878"/>
                  </a:lnTo>
                  <a:lnTo>
                    <a:pt x="3971" y="1413"/>
                  </a:lnTo>
                  <a:lnTo>
                    <a:pt x="488" y="1413"/>
                  </a:lnTo>
                  <a:lnTo>
                    <a:pt x="488" y="1413"/>
                  </a:lnTo>
                  <a:lnTo>
                    <a:pt x="391" y="1413"/>
                  </a:lnTo>
                  <a:lnTo>
                    <a:pt x="293" y="1462"/>
                  </a:lnTo>
                  <a:lnTo>
                    <a:pt x="220" y="1486"/>
                  </a:lnTo>
                  <a:lnTo>
                    <a:pt x="147" y="1560"/>
                  </a:lnTo>
                  <a:lnTo>
                    <a:pt x="74" y="1633"/>
                  </a:lnTo>
                  <a:lnTo>
                    <a:pt x="50" y="1706"/>
                  </a:lnTo>
                  <a:lnTo>
                    <a:pt x="1" y="1803"/>
                  </a:lnTo>
                  <a:lnTo>
                    <a:pt x="1" y="1901"/>
                  </a:lnTo>
                  <a:lnTo>
                    <a:pt x="1" y="3118"/>
                  </a:lnTo>
                  <a:lnTo>
                    <a:pt x="12617" y="3118"/>
                  </a:lnTo>
                  <a:lnTo>
                    <a:pt x="12617" y="1901"/>
                  </a:lnTo>
                  <a:lnTo>
                    <a:pt x="12617" y="1901"/>
                  </a:lnTo>
                  <a:lnTo>
                    <a:pt x="12617" y="1803"/>
                  </a:lnTo>
                  <a:lnTo>
                    <a:pt x="12568" y="1706"/>
                  </a:lnTo>
                  <a:lnTo>
                    <a:pt x="12544" y="1633"/>
                  </a:lnTo>
                  <a:lnTo>
                    <a:pt x="12471" y="1560"/>
                  </a:lnTo>
                  <a:lnTo>
                    <a:pt x="12398" y="1486"/>
                  </a:lnTo>
                  <a:lnTo>
                    <a:pt x="12325" y="1462"/>
                  </a:lnTo>
                  <a:lnTo>
                    <a:pt x="12227" y="1413"/>
                  </a:lnTo>
                  <a:lnTo>
                    <a:pt x="12130" y="1413"/>
                  </a:lnTo>
                  <a:lnTo>
                    <a:pt x="12130" y="1413"/>
                  </a:lnTo>
                  <a:close/>
                  <a:moveTo>
                    <a:pt x="4750" y="878"/>
                  </a:moveTo>
                  <a:lnTo>
                    <a:pt x="4750" y="878"/>
                  </a:lnTo>
                  <a:lnTo>
                    <a:pt x="4750" y="829"/>
                  </a:lnTo>
                  <a:lnTo>
                    <a:pt x="4775" y="805"/>
                  </a:lnTo>
                  <a:lnTo>
                    <a:pt x="4799" y="780"/>
                  </a:lnTo>
                  <a:lnTo>
                    <a:pt x="4848" y="780"/>
                  </a:lnTo>
                  <a:lnTo>
                    <a:pt x="7770" y="780"/>
                  </a:lnTo>
                  <a:lnTo>
                    <a:pt x="7770" y="780"/>
                  </a:lnTo>
                  <a:lnTo>
                    <a:pt x="7819" y="780"/>
                  </a:lnTo>
                  <a:lnTo>
                    <a:pt x="7843" y="805"/>
                  </a:lnTo>
                  <a:lnTo>
                    <a:pt x="7868" y="829"/>
                  </a:lnTo>
                  <a:lnTo>
                    <a:pt x="7868" y="878"/>
                  </a:lnTo>
                  <a:lnTo>
                    <a:pt x="7868" y="1413"/>
                  </a:lnTo>
                  <a:lnTo>
                    <a:pt x="4750" y="1413"/>
                  </a:lnTo>
                  <a:lnTo>
                    <a:pt x="4750" y="878"/>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81"/>
            <p:cNvSpPr/>
            <p:nvPr/>
          </p:nvSpPr>
          <p:spPr>
            <a:xfrm>
              <a:off x="6702125" y="3069375"/>
              <a:ext cx="289850" cy="358050"/>
            </a:xfrm>
            <a:custGeom>
              <a:rect b="b" l="l" r="r" t="t"/>
              <a:pathLst>
                <a:path extrusionOk="0" fill="none" h="14322" w="11594">
                  <a:moveTo>
                    <a:pt x="0" y="1"/>
                  </a:moveTo>
                  <a:lnTo>
                    <a:pt x="0" y="13834"/>
                  </a:lnTo>
                  <a:lnTo>
                    <a:pt x="0" y="13834"/>
                  </a:lnTo>
                  <a:lnTo>
                    <a:pt x="0" y="13932"/>
                  </a:lnTo>
                  <a:lnTo>
                    <a:pt x="49" y="14029"/>
                  </a:lnTo>
                  <a:lnTo>
                    <a:pt x="74" y="14102"/>
                  </a:lnTo>
                  <a:lnTo>
                    <a:pt x="147" y="14175"/>
                  </a:lnTo>
                  <a:lnTo>
                    <a:pt x="220" y="14224"/>
                  </a:lnTo>
                  <a:lnTo>
                    <a:pt x="293" y="14273"/>
                  </a:lnTo>
                  <a:lnTo>
                    <a:pt x="390" y="14297"/>
                  </a:lnTo>
                  <a:lnTo>
                    <a:pt x="488" y="14321"/>
                  </a:lnTo>
                  <a:lnTo>
                    <a:pt x="11106" y="14321"/>
                  </a:lnTo>
                  <a:lnTo>
                    <a:pt x="11106" y="14321"/>
                  </a:lnTo>
                  <a:lnTo>
                    <a:pt x="11204" y="14297"/>
                  </a:lnTo>
                  <a:lnTo>
                    <a:pt x="11301" y="14273"/>
                  </a:lnTo>
                  <a:lnTo>
                    <a:pt x="11374" y="14224"/>
                  </a:lnTo>
                  <a:lnTo>
                    <a:pt x="11447" y="14175"/>
                  </a:lnTo>
                  <a:lnTo>
                    <a:pt x="11520" y="14102"/>
                  </a:lnTo>
                  <a:lnTo>
                    <a:pt x="11545" y="14029"/>
                  </a:lnTo>
                  <a:lnTo>
                    <a:pt x="11593" y="13932"/>
                  </a:lnTo>
                  <a:lnTo>
                    <a:pt x="11593" y="13834"/>
                  </a:lnTo>
                  <a:lnTo>
                    <a:pt x="11593"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81"/>
            <p:cNvSpPr/>
            <p:nvPr/>
          </p:nvSpPr>
          <p:spPr>
            <a:xfrm>
              <a:off x="6761175" y="3117475"/>
              <a:ext cx="25" cy="261850"/>
            </a:xfrm>
            <a:custGeom>
              <a:rect b="b" l="l" r="r" t="t"/>
              <a:pathLst>
                <a:path extrusionOk="0" fill="none" h="10474" w="1">
                  <a:moveTo>
                    <a:pt x="1" y="10473"/>
                  </a:moveTo>
                  <a:lnTo>
                    <a:pt x="1"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81"/>
            <p:cNvSpPr/>
            <p:nvPr/>
          </p:nvSpPr>
          <p:spPr>
            <a:xfrm>
              <a:off x="6847025" y="3117475"/>
              <a:ext cx="25" cy="261850"/>
            </a:xfrm>
            <a:custGeom>
              <a:rect b="b" l="l" r="r" t="t"/>
              <a:pathLst>
                <a:path extrusionOk="0" fill="none" h="10474" w="1">
                  <a:moveTo>
                    <a:pt x="1" y="1"/>
                  </a:moveTo>
                  <a:lnTo>
                    <a:pt x="1" y="10473"/>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81"/>
            <p:cNvSpPr/>
            <p:nvPr/>
          </p:nvSpPr>
          <p:spPr>
            <a:xfrm>
              <a:off x="6932875" y="3117475"/>
              <a:ext cx="25" cy="261850"/>
            </a:xfrm>
            <a:custGeom>
              <a:rect b="b" l="l" r="r" t="t"/>
              <a:pathLst>
                <a:path extrusionOk="0" fill="none" h="10474" w="1">
                  <a:moveTo>
                    <a:pt x="1" y="1"/>
                  </a:moveTo>
                  <a:lnTo>
                    <a:pt x="1" y="10473"/>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3" name="Google Shape;873;p81"/>
          <p:cNvGrpSpPr/>
          <p:nvPr/>
        </p:nvGrpSpPr>
        <p:grpSpPr>
          <a:xfrm>
            <a:off x="1523745" y="3730594"/>
            <a:ext cx="256416" cy="414535"/>
            <a:chOff x="1988225" y="4286525"/>
            <a:chExt cx="305075" cy="493200"/>
          </a:xfrm>
        </p:grpSpPr>
        <p:sp>
          <p:nvSpPr>
            <p:cNvPr id="874" name="Google Shape;874;p81"/>
            <p:cNvSpPr/>
            <p:nvPr/>
          </p:nvSpPr>
          <p:spPr>
            <a:xfrm>
              <a:off x="2178800" y="4519725"/>
              <a:ext cx="114500" cy="114475"/>
            </a:xfrm>
            <a:custGeom>
              <a:rect b="b" l="l" r="r" t="t"/>
              <a:pathLst>
                <a:path extrusionOk="0" fill="none" h="4579" w="4580">
                  <a:moveTo>
                    <a:pt x="731" y="4189"/>
                  </a:moveTo>
                  <a:lnTo>
                    <a:pt x="731" y="4189"/>
                  </a:lnTo>
                  <a:lnTo>
                    <a:pt x="853" y="4286"/>
                  </a:lnTo>
                  <a:lnTo>
                    <a:pt x="999" y="4384"/>
                  </a:lnTo>
                  <a:lnTo>
                    <a:pt x="1170" y="4457"/>
                  </a:lnTo>
                  <a:lnTo>
                    <a:pt x="1316" y="4506"/>
                  </a:lnTo>
                  <a:lnTo>
                    <a:pt x="1486" y="4554"/>
                  </a:lnTo>
                  <a:lnTo>
                    <a:pt x="1657" y="4579"/>
                  </a:lnTo>
                  <a:lnTo>
                    <a:pt x="1827" y="4579"/>
                  </a:lnTo>
                  <a:lnTo>
                    <a:pt x="1973" y="4579"/>
                  </a:lnTo>
                  <a:lnTo>
                    <a:pt x="2144" y="4579"/>
                  </a:lnTo>
                  <a:lnTo>
                    <a:pt x="2314" y="4530"/>
                  </a:lnTo>
                  <a:lnTo>
                    <a:pt x="2485" y="4481"/>
                  </a:lnTo>
                  <a:lnTo>
                    <a:pt x="2631" y="4433"/>
                  </a:lnTo>
                  <a:lnTo>
                    <a:pt x="2777" y="4360"/>
                  </a:lnTo>
                  <a:lnTo>
                    <a:pt x="2923" y="4262"/>
                  </a:lnTo>
                  <a:lnTo>
                    <a:pt x="3069" y="4165"/>
                  </a:lnTo>
                  <a:lnTo>
                    <a:pt x="3191" y="4043"/>
                  </a:lnTo>
                  <a:lnTo>
                    <a:pt x="3191" y="4043"/>
                  </a:lnTo>
                  <a:lnTo>
                    <a:pt x="3337" y="3872"/>
                  </a:lnTo>
                  <a:lnTo>
                    <a:pt x="3483" y="3653"/>
                  </a:lnTo>
                  <a:lnTo>
                    <a:pt x="3605" y="3410"/>
                  </a:lnTo>
                  <a:lnTo>
                    <a:pt x="3751" y="3117"/>
                  </a:lnTo>
                  <a:lnTo>
                    <a:pt x="3995" y="2484"/>
                  </a:lnTo>
                  <a:lnTo>
                    <a:pt x="4214" y="1827"/>
                  </a:lnTo>
                  <a:lnTo>
                    <a:pt x="4409" y="1169"/>
                  </a:lnTo>
                  <a:lnTo>
                    <a:pt x="4531" y="609"/>
                  </a:lnTo>
                  <a:lnTo>
                    <a:pt x="4579" y="219"/>
                  </a:lnTo>
                  <a:lnTo>
                    <a:pt x="4579" y="97"/>
                  </a:lnTo>
                  <a:lnTo>
                    <a:pt x="4579" y="24"/>
                  </a:lnTo>
                  <a:lnTo>
                    <a:pt x="4579" y="24"/>
                  </a:lnTo>
                  <a:lnTo>
                    <a:pt x="4506" y="0"/>
                  </a:lnTo>
                  <a:lnTo>
                    <a:pt x="4385" y="0"/>
                  </a:lnTo>
                  <a:lnTo>
                    <a:pt x="3970" y="73"/>
                  </a:lnTo>
                  <a:lnTo>
                    <a:pt x="3410" y="195"/>
                  </a:lnTo>
                  <a:lnTo>
                    <a:pt x="2777" y="365"/>
                  </a:lnTo>
                  <a:lnTo>
                    <a:pt x="2095" y="609"/>
                  </a:lnTo>
                  <a:lnTo>
                    <a:pt x="1462" y="852"/>
                  </a:lnTo>
                  <a:lnTo>
                    <a:pt x="1194" y="974"/>
                  </a:lnTo>
                  <a:lnTo>
                    <a:pt x="926" y="1120"/>
                  </a:lnTo>
                  <a:lnTo>
                    <a:pt x="707" y="1266"/>
                  </a:lnTo>
                  <a:lnTo>
                    <a:pt x="561" y="1388"/>
                  </a:lnTo>
                  <a:lnTo>
                    <a:pt x="561" y="1388"/>
                  </a:lnTo>
                  <a:lnTo>
                    <a:pt x="439" y="1534"/>
                  </a:lnTo>
                  <a:lnTo>
                    <a:pt x="342" y="1656"/>
                  </a:lnTo>
                  <a:lnTo>
                    <a:pt x="244" y="1802"/>
                  </a:lnTo>
                  <a:lnTo>
                    <a:pt x="171" y="1973"/>
                  </a:lnTo>
                  <a:lnTo>
                    <a:pt x="98" y="2119"/>
                  </a:lnTo>
                  <a:lnTo>
                    <a:pt x="49" y="2289"/>
                  </a:lnTo>
                  <a:lnTo>
                    <a:pt x="25" y="2436"/>
                  </a:lnTo>
                  <a:lnTo>
                    <a:pt x="1" y="2606"/>
                  </a:lnTo>
                  <a:lnTo>
                    <a:pt x="1" y="2776"/>
                  </a:lnTo>
                  <a:lnTo>
                    <a:pt x="25" y="2947"/>
                  </a:lnTo>
                  <a:lnTo>
                    <a:pt x="49" y="3117"/>
                  </a:lnTo>
                  <a:lnTo>
                    <a:pt x="98" y="3264"/>
                  </a:lnTo>
                  <a:lnTo>
                    <a:pt x="147" y="3434"/>
                  </a:lnTo>
                  <a:lnTo>
                    <a:pt x="220" y="3580"/>
                  </a:lnTo>
                  <a:lnTo>
                    <a:pt x="317" y="3726"/>
                  </a:lnTo>
                  <a:lnTo>
                    <a:pt x="415" y="3872"/>
                  </a:lnTo>
                  <a:lnTo>
                    <a:pt x="731" y="4189"/>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81"/>
            <p:cNvSpPr/>
            <p:nvPr/>
          </p:nvSpPr>
          <p:spPr>
            <a:xfrm>
              <a:off x="1988225" y="4539200"/>
              <a:ext cx="156500" cy="156500"/>
            </a:xfrm>
            <a:custGeom>
              <a:rect b="b" l="l" r="r" t="t"/>
              <a:pathLst>
                <a:path extrusionOk="0" fill="none" h="6260" w="6260">
                  <a:moveTo>
                    <a:pt x="5675" y="5334"/>
                  </a:moveTo>
                  <a:lnTo>
                    <a:pt x="5675" y="5334"/>
                  </a:lnTo>
                  <a:lnTo>
                    <a:pt x="5821" y="5139"/>
                  </a:lnTo>
                  <a:lnTo>
                    <a:pt x="5943" y="4944"/>
                  </a:lnTo>
                  <a:lnTo>
                    <a:pt x="6041" y="4725"/>
                  </a:lnTo>
                  <a:lnTo>
                    <a:pt x="6138" y="4506"/>
                  </a:lnTo>
                  <a:lnTo>
                    <a:pt x="6187" y="4287"/>
                  </a:lnTo>
                  <a:lnTo>
                    <a:pt x="6235" y="4043"/>
                  </a:lnTo>
                  <a:lnTo>
                    <a:pt x="6260" y="3824"/>
                  </a:lnTo>
                  <a:lnTo>
                    <a:pt x="6260" y="3581"/>
                  </a:lnTo>
                  <a:lnTo>
                    <a:pt x="6235" y="3361"/>
                  </a:lnTo>
                  <a:lnTo>
                    <a:pt x="6187" y="3118"/>
                  </a:lnTo>
                  <a:lnTo>
                    <a:pt x="6138" y="2899"/>
                  </a:lnTo>
                  <a:lnTo>
                    <a:pt x="6041" y="2679"/>
                  </a:lnTo>
                  <a:lnTo>
                    <a:pt x="5943" y="2460"/>
                  </a:lnTo>
                  <a:lnTo>
                    <a:pt x="5821" y="2265"/>
                  </a:lnTo>
                  <a:lnTo>
                    <a:pt x="5675" y="2071"/>
                  </a:lnTo>
                  <a:lnTo>
                    <a:pt x="5505" y="1900"/>
                  </a:lnTo>
                  <a:lnTo>
                    <a:pt x="5505" y="1900"/>
                  </a:lnTo>
                  <a:lnTo>
                    <a:pt x="5286" y="1705"/>
                  </a:lnTo>
                  <a:lnTo>
                    <a:pt x="4993" y="1510"/>
                  </a:lnTo>
                  <a:lnTo>
                    <a:pt x="4652" y="1316"/>
                  </a:lnTo>
                  <a:lnTo>
                    <a:pt x="4263" y="1145"/>
                  </a:lnTo>
                  <a:lnTo>
                    <a:pt x="3849" y="975"/>
                  </a:lnTo>
                  <a:lnTo>
                    <a:pt x="3410" y="804"/>
                  </a:lnTo>
                  <a:lnTo>
                    <a:pt x="2485" y="487"/>
                  </a:lnTo>
                  <a:lnTo>
                    <a:pt x="1608" y="244"/>
                  </a:lnTo>
                  <a:lnTo>
                    <a:pt x="853" y="73"/>
                  </a:lnTo>
                  <a:lnTo>
                    <a:pt x="536" y="25"/>
                  </a:lnTo>
                  <a:lnTo>
                    <a:pt x="293" y="0"/>
                  </a:lnTo>
                  <a:lnTo>
                    <a:pt x="122" y="0"/>
                  </a:lnTo>
                  <a:lnTo>
                    <a:pt x="25" y="25"/>
                  </a:lnTo>
                  <a:lnTo>
                    <a:pt x="25" y="25"/>
                  </a:lnTo>
                  <a:lnTo>
                    <a:pt x="1" y="122"/>
                  </a:lnTo>
                  <a:lnTo>
                    <a:pt x="1" y="293"/>
                  </a:lnTo>
                  <a:lnTo>
                    <a:pt x="25" y="536"/>
                  </a:lnTo>
                  <a:lnTo>
                    <a:pt x="74" y="853"/>
                  </a:lnTo>
                  <a:lnTo>
                    <a:pt x="244" y="1608"/>
                  </a:lnTo>
                  <a:lnTo>
                    <a:pt x="488" y="2485"/>
                  </a:lnTo>
                  <a:lnTo>
                    <a:pt x="804" y="3410"/>
                  </a:lnTo>
                  <a:lnTo>
                    <a:pt x="975" y="3848"/>
                  </a:lnTo>
                  <a:lnTo>
                    <a:pt x="1145" y="4262"/>
                  </a:lnTo>
                  <a:lnTo>
                    <a:pt x="1316" y="4652"/>
                  </a:lnTo>
                  <a:lnTo>
                    <a:pt x="1511" y="4993"/>
                  </a:lnTo>
                  <a:lnTo>
                    <a:pt x="1705" y="5285"/>
                  </a:lnTo>
                  <a:lnTo>
                    <a:pt x="1900" y="5505"/>
                  </a:lnTo>
                  <a:lnTo>
                    <a:pt x="1900" y="5505"/>
                  </a:lnTo>
                  <a:lnTo>
                    <a:pt x="2071" y="5675"/>
                  </a:lnTo>
                  <a:lnTo>
                    <a:pt x="2266" y="5821"/>
                  </a:lnTo>
                  <a:lnTo>
                    <a:pt x="2460" y="5943"/>
                  </a:lnTo>
                  <a:lnTo>
                    <a:pt x="2680" y="6040"/>
                  </a:lnTo>
                  <a:lnTo>
                    <a:pt x="2899" y="6138"/>
                  </a:lnTo>
                  <a:lnTo>
                    <a:pt x="3118" y="6187"/>
                  </a:lnTo>
                  <a:lnTo>
                    <a:pt x="3362" y="6235"/>
                  </a:lnTo>
                  <a:lnTo>
                    <a:pt x="3581" y="6260"/>
                  </a:lnTo>
                  <a:lnTo>
                    <a:pt x="3824" y="6260"/>
                  </a:lnTo>
                  <a:lnTo>
                    <a:pt x="4043" y="6235"/>
                  </a:lnTo>
                  <a:lnTo>
                    <a:pt x="4287" y="6187"/>
                  </a:lnTo>
                  <a:lnTo>
                    <a:pt x="4506" y="6138"/>
                  </a:lnTo>
                  <a:lnTo>
                    <a:pt x="4725" y="6040"/>
                  </a:lnTo>
                  <a:lnTo>
                    <a:pt x="4945" y="5943"/>
                  </a:lnTo>
                  <a:lnTo>
                    <a:pt x="5139" y="5821"/>
                  </a:lnTo>
                  <a:lnTo>
                    <a:pt x="5334" y="5675"/>
                  </a:lnTo>
                  <a:lnTo>
                    <a:pt x="5675" y="5334"/>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81"/>
            <p:cNvSpPr/>
            <p:nvPr/>
          </p:nvSpPr>
          <p:spPr>
            <a:xfrm>
              <a:off x="2042425" y="4286525"/>
              <a:ext cx="239300" cy="236250"/>
            </a:xfrm>
            <a:custGeom>
              <a:rect b="b" l="l" r="r" t="t"/>
              <a:pathLst>
                <a:path extrusionOk="0" fill="none" h="9450" w="9572">
                  <a:moveTo>
                    <a:pt x="5358" y="9450"/>
                  </a:moveTo>
                  <a:lnTo>
                    <a:pt x="5358" y="9450"/>
                  </a:lnTo>
                  <a:lnTo>
                    <a:pt x="5650" y="9328"/>
                  </a:lnTo>
                  <a:lnTo>
                    <a:pt x="5918" y="9133"/>
                  </a:lnTo>
                  <a:lnTo>
                    <a:pt x="6162" y="8914"/>
                  </a:lnTo>
                  <a:lnTo>
                    <a:pt x="6381" y="8646"/>
                  </a:lnTo>
                  <a:lnTo>
                    <a:pt x="6381" y="8646"/>
                  </a:lnTo>
                  <a:lnTo>
                    <a:pt x="6649" y="8670"/>
                  </a:lnTo>
                  <a:lnTo>
                    <a:pt x="6917" y="8670"/>
                  </a:lnTo>
                  <a:lnTo>
                    <a:pt x="7160" y="8646"/>
                  </a:lnTo>
                  <a:lnTo>
                    <a:pt x="7404" y="8597"/>
                  </a:lnTo>
                  <a:lnTo>
                    <a:pt x="7623" y="8524"/>
                  </a:lnTo>
                  <a:lnTo>
                    <a:pt x="7818" y="8427"/>
                  </a:lnTo>
                  <a:lnTo>
                    <a:pt x="7989" y="8305"/>
                  </a:lnTo>
                  <a:lnTo>
                    <a:pt x="8159" y="8159"/>
                  </a:lnTo>
                  <a:lnTo>
                    <a:pt x="8305" y="7989"/>
                  </a:lnTo>
                  <a:lnTo>
                    <a:pt x="8427" y="7794"/>
                  </a:lnTo>
                  <a:lnTo>
                    <a:pt x="8524" y="7599"/>
                  </a:lnTo>
                  <a:lnTo>
                    <a:pt x="8597" y="7380"/>
                  </a:lnTo>
                  <a:lnTo>
                    <a:pt x="8670" y="7160"/>
                  </a:lnTo>
                  <a:lnTo>
                    <a:pt x="8695" y="6917"/>
                  </a:lnTo>
                  <a:lnTo>
                    <a:pt x="8695" y="6649"/>
                  </a:lnTo>
                  <a:lnTo>
                    <a:pt x="8670" y="6381"/>
                  </a:lnTo>
                  <a:lnTo>
                    <a:pt x="8670" y="6381"/>
                  </a:lnTo>
                  <a:lnTo>
                    <a:pt x="8865" y="6211"/>
                  </a:lnTo>
                  <a:lnTo>
                    <a:pt x="9060" y="6016"/>
                  </a:lnTo>
                  <a:lnTo>
                    <a:pt x="9206" y="5821"/>
                  </a:lnTo>
                  <a:lnTo>
                    <a:pt x="9328" y="5626"/>
                  </a:lnTo>
                  <a:lnTo>
                    <a:pt x="9425" y="5407"/>
                  </a:lnTo>
                  <a:lnTo>
                    <a:pt x="9499" y="5212"/>
                  </a:lnTo>
                  <a:lnTo>
                    <a:pt x="9547" y="4993"/>
                  </a:lnTo>
                  <a:lnTo>
                    <a:pt x="9572" y="4774"/>
                  </a:lnTo>
                  <a:lnTo>
                    <a:pt x="9547" y="4554"/>
                  </a:lnTo>
                  <a:lnTo>
                    <a:pt x="9499" y="4335"/>
                  </a:lnTo>
                  <a:lnTo>
                    <a:pt x="9425" y="4116"/>
                  </a:lnTo>
                  <a:lnTo>
                    <a:pt x="9328" y="3921"/>
                  </a:lnTo>
                  <a:lnTo>
                    <a:pt x="9206" y="3702"/>
                  </a:lnTo>
                  <a:lnTo>
                    <a:pt x="9060" y="3507"/>
                  </a:lnTo>
                  <a:lnTo>
                    <a:pt x="8865" y="3337"/>
                  </a:lnTo>
                  <a:lnTo>
                    <a:pt x="8670" y="3166"/>
                  </a:lnTo>
                  <a:lnTo>
                    <a:pt x="8670" y="3166"/>
                  </a:lnTo>
                  <a:lnTo>
                    <a:pt x="8695" y="2898"/>
                  </a:lnTo>
                  <a:lnTo>
                    <a:pt x="8695" y="2630"/>
                  </a:lnTo>
                  <a:lnTo>
                    <a:pt x="8670" y="2387"/>
                  </a:lnTo>
                  <a:lnTo>
                    <a:pt x="8597" y="2143"/>
                  </a:lnTo>
                  <a:lnTo>
                    <a:pt x="8524" y="1924"/>
                  </a:lnTo>
                  <a:lnTo>
                    <a:pt x="8427" y="1729"/>
                  </a:lnTo>
                  <a:lnTo>
                    <a:pt x="8305" y="1559"/>
                  </a:lnTo>
                  <a:lnTo>
                    <a:pt x="8159" y="1388"/>
                  </a:lnTo>
                  <a:lnTo>
                    <a:pt x="7989" y="1242"/>
                  </a:lnTo>
                  <a:lnTo>
                    <a:pt x="7818" y="1120"/>
                  </a:lnTo>
                  <a:lnTo>
                    <a:pt x="7623" y="1023"/>
                  </a:lnTo>
                  <a:lnTo>
                    <a:pt x="7404" y="950"/>
                  </a:lnTo>
                  <a:lnTo>
                    <a:pt x="7160" y="901"/>
                  </a:lnTo>
                  <a:lnTo>
                    <a:pt x="6917" y="853"/>
                  </a:lnTo>
                  <a:lnTo>
                    <a:pt x="6649" y="853"/>
                  </a:lnTo>
                  <a:lnTo>
                    <a:pt x="6381" y="901"/>
                  </a:lnTo>
                  <a:lnTo>
                    <a:pt x="6381" y="901"/>
                  </a:lnTo>
                  <a:lnTo>
                    <a:pt x="6211" y="682"/>
                  </a:lnTo>
                  <a:lnTo>
                    <a:pt x="6040" y="487"/>
                  </a:lnTo>
                  <a:lnTo>
                    <a:pt x="5845" y="341"/>
                  </a:lnTo>
                  <a:lnTo>
                    <a:pt x="5626" y="219"/>
                  </a:lnTo>
                  <a:lnTo>
                    <a:pt x="5431" y="122"/>
                  </a:lnTo>
                  <a:lnTo>
                    <a:pt x="5212" y="49"/>
                  </a:lnTo>
                  <a:lnTo>
                    <a:pt x="4993" y="0"/>
                  </a:lnTo>
                  <a:lnTo>
                    <a:pt x="4774" y="0"/>
                  </a:lnTo>
                  <a:lnTo>
                    <a:pt x="4555" y="0"/>
                  </a:lnTo>
                  <a:lnTo>
                    <a:pt x="4335" y="49"/>
                  </a:lnTo>
                  <a:lnTo>
                    <a:pt x="4140" y="122"/>
                  </a:lnTo>
                  <a:lnTo>
                    <a:pt x="3921" y="219"/>
                  </a:lnTo>
                  <a:lnTo>
                    <a:pt x="3726" y="341"/>
                  </a:lnTo>
                  <a:lnTo>
                    <a:pt x="3532" y="487"/>
                  </a:lnTo>
                  <a:lnTo>
                    <a:pt x="3337" y="682"/>
                  </a:lnTo>
                  <a:lnTo>
                    <a:pt x="3166" y="901"/>
                  </a:lnTo>
                  <a:lnTo>
                    <a:pt x="3166" y="901"/>
                  </a:lnTo>
                  <a:lnTo>
                    <a:pt x="2898" y="853"/>
                  </a:lnTo>
                  <a:lnTo>
                    <a:pt x="2655" y="853"/>
                  </a:lnTo>
                  <a:lnTo>
                    <a:pt x="2387" y="901"/>
                  </a:lnTo>
                  <a:lnTo>
                    <a:pt x="2168" y="950"/>
                  </a:lnTo>
                  <a:lnTo>
                    <a:pt x="1949" y="1023"/>
                  </a:lnTo>
                  <a:lnTo>
                    <a:pt x="1754" y="1120"/>
                  </a:lnTo>
                  <a:lnTo>
                    <a:pt x="1559" y="1242"/>
                  </a:lnTo>
                  <a:lnTo>
                    <a:pt x="1388" y="1388"/>
                  </a:lnTo>
                  <a:lnTo>
                    <a:pt x="1267" y="1559"/>
                  </a:lnTo>
                  <a:lnTo>
                    <a:pt x="1120" y="1729"/>
                  </a:lnTo>
                  <a:lnTo>
                    <a:pt x="1023" y="1924"/>
                  </a:lnTo>
                  <a:lnTo>
                    <a:pt x="950" y="2143"/>
                  </a:lnTo>
                  <a:lnTo>
                    <a:pt x="901" y="2387"/>
                  </a:lnTo>
                  <a:lnTo>
                    <a:pt x="877" y="2630"/>
                  </a:lnTo>
                  <a:lnTo>
                    <a:pt x="877" y="2898"/>
                  </a:lnTo>
                  <a:lnTo>
                    <a:pt x="901" y="3166"/>
                  </a:lnTo>
                  <a:lnTo>
                    <a:pt x="901" y="3166"/>
                  </a:lnTo>
                  <a:lnTo>
                    <a:pt x="682" y="3337"/>
                  </a:lnTo>
                  <a:lnTo>
                    <a:pt x="512" y="3507"/>
                  </a:lnTo>
                  <a:lnTo>
                    <a:pt x="341" y="3702"/>
                  </a:lnTo>
                  <a:lnTo>
                    <a:pt x="219" y="3921"/>
                  </a:lnTo>
                  <a:lnTo>
                    <a:pt x="122" y="4116"/>
                  </a:lnTo>
                  <a:lnTo>
                    <a:pt x="49" y="4335"/>
                  </a:lnTo>
                  <a:lnTo>
                    <a:pt x="24" y="4554"/>
                  </a:lnTo>
                  <a:lnTo>
                    <a:pt x="0" y="4774"/>
                  </a:lnTo>
                  <a:lnTo>
                    <a:pt x="24" y="4993"/>
                  </a:lnTo>
                  <a:lnTo>
                    <a:pt x="49" y="5212"/>
                  </a:lnTo>
                  <a:lnTo>
                    <a:pt x="122" y="5407"/>
                  </a:lnTo>
                  <a:lnTo>
                    <a:pt x="219" y="5626"/>
                  </a:lnTo>
                  <a:lnTo>
                    <a:pt x="341" y="5821"/>
                  </a:lnTo>
                  <a:lnTo>
                    <a:pt x="512" y="6016"/>
                  </a:lnTo>
                  <a:lnTo>
                    <a:pt x="682" y="6211"/>
                  </a:lnTo>
                  <a:lnTo>
                    <a:pt x="901" y="6381"/>
                  </a:lnTo>
                  <a:lnTo>
                    <a:pt x="901" y="6381"/>
                  </a:lnTo>
                  <a:lnTo>
                    <a:pt x="877" y="6649"/>
                  </a:lnTo>
                  <a:lnTo>
                    <a:pt x="877" y="6917"/>
                  </a:lnTo>
                  <a:lnTo>
                    <a:pt x="901" y="7160"/>
                  </a:lnTo>
                  <a:lnTo>
                    <a:pt x="950" y="7380"/>
                  </a:lnTo>
                  <a:lnTo>
                    <a:pt x="1023" y="7599"/>
                  </a:lnTo>
                  <a:lnTo>
                    <a:pt x="1120" y="7794"/>
                  </a:lnTo>
                  <a:lnTo>
                    <a:pt x="1267" y="7989"/>
                  </a:lnTo>
                  <a:lnTo>
                    <a:pt x="1388" y="8159"/>
                  </a:lnTo>
                  <a:lnTo>
                    <a:pt x="1559" y="8305"/>
                  </a:lnTo>
                  <a:lnTo>
                    <a:pt x="1754" y="8427"/>
                  </a:lnTo>
                  <a:lnTo>
                    <a:pt x="1949" y="8524"/>
                  </a:lnTo>
                  <a:lnTo>
                    <a:pt x="2168" y="8597"/>
                  </a:lnTo>
                  <a:lnTo>
                    <a:pt x="2387" y="8646"/>
                  </a:lnTo>
                  <a:lnTo>
                    <a:pt x="2655" y="8670"/>
                  </a:lnTo>
                  <a:lnTo>
                    <a:pt x="2898" y="8670"/>
                  </a:lnTo>
                  <a:lnTo>
                    <a:pt x="3166" y="8646"/>
                  </a:lnTo>
                  <a:lnTo>
                    <a:pt x="3166" y="8646"/>
                  </a:lnTo>
                  <a:lnTo>
                    <a:pt x="3410" y="8914"/>
                  </a:lnTo>
                  <a:lnTo>
                    <a:pt x="3653" y="9133"/>
                  </a:lnTo>
                  <a:lnTo>
                    <a:pt x="3921" y="9328"/>
                  </a:lnTo>
                  <a:lnTo>
                    <a:pt x="4189" y="945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81"/>
            <p:cNvSpPr/>
            <p:nvPr/>
          </p:nvSpPr>
          <p:spPr>
            <a:xfrm>
              <a:off x="2161750" y="4522750"/>
              <a:ext cx="25" cy="256975"/>
            </a:xfrm>
            <a:custGeom>
              <a:rect b="b" l="l" r="r" t="t"/>
              <a:pathLst>
                <a:path extrusionOk="0" fill="none" h="10279" w="1">
                  <a:moveTo>
                    <a:pt x="1" y="10279"/>
                  </a:moveTo>
                  <a:lnTo>
                    <a:pt x="1"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81"/>
            <p:cNvSpPr/>
            <p:nvPr/>
          </p:nvSpPr>
          <p:spPr>
            <a:xfrm>
              <a:off x="2133750" y="4377850"/>
              <a:ext cx="56050" cy="56025"/>
            </a:xfrm>
            <a:custGeom>
              <a:rect b="b" l="l" r="r" t="t"/>
              <a:pathLst>
                <a:path extrusionOk="0" fill="none" h="2241" w="2242">
                  <a:moveTo>
                    <a:pt x="1121" y="2241"/>
                  </a:moveTo>
                  <a:lnTo>
                    <a:pt x="1121" y="2241"/>
                  </a:lnTo>
                  <a:lnTo>
                    <a:pt x="902" y="2217"/>
                  </a:lnTo>
                  <a:lnTo>
                    <a:pt x="682" y="2144"/>
                  </a:lnTo>
                  <a:lnTo>
                    <a:pt x="512" y="2046"/>
                  </a:lnTo>
                  <a:lnTo>
                    <a:pt x="341" y="1900"/>
                  </a:lnTo>
                  <a:lnTo>
                    <a:pt x="195" y="1754"/>
                  </a:lnTo>
                  <a:lnTo>
                    <a:pt x="98" y="1559"/>
                  </a:lnTo>
                  <a:lnTo>
                    <a:pt x="25" y="1340"/>
                  </a:lnTo>
                  <a:lnTo>
                    <a:pt x="0" y="1121"/>
                  </a:lnTo>
                  <a:lnTo>
                    <a:pt x="0" y="1121"/>
                  </a:lnTo>
                  <a:lnTo>
                    <a:pt x="25" y="901"/>
                  </a:lnTo>
                  <a:lnTo>
                    <a:pt x="98" y="682"/>
                  </a:lnTo>
                  <a:lnTo>
                    <a:pt x="195" y="487"/>
                  </a:lnTo>
                  <a:lnTo>
                    <a:pt x="341" y="317"/>
                  </a:lnTo>
                  <a:lnTo>
                    <a:pt x="512" y="195"/>
                  </a:lnTo>
                  <a:lnTo>
                    <a:pt x="682" y="98"/>
                  </a:lnTo>
                  <a:lnTo>
                    <a:pt x="902" y="25"/>
                  </a:lnTo>
                  <a:lnTo>
                    <a:pt x="1121" y="0"/>
                  </a:lnTo>
                  <a:lnTo>
                    <a:pt x="1121" y="0"/>
                  </a:lnTo>
                  <a:lnTo>
                    <a:pt x="1364" y="25"/>
                  </a:lnTo>
                  <a:lnTo>
                    <a:pt x="1559" y="98"/>
                  </a:lnTo>
                  <a:lnTo>
                    <a:pt x="1754" y="195"/>
                  </a:lnTo>
                  <a:lnTo>
                    <a:pt x="1924" y="317"/>
                  </a:lnTo>
                  <a:lnTo>
                    <a:pt x="2046" y="487"/>
                  </a:lnTo>
                  <a:lnTo>
                    <a:pt x="2168" y="682"/>
                  </a:lnTo>
                  <a:lnTo>
                    <a:pt x="2217" y="901"/>
                  </a:lnTo>
                  <a:lnTo>
                    <a:pt x="2241" y="1121"/>
                  </a:lnTo>
                  <a:lnTo>
                    <a:pt x="2241" y="1121"/>
                  </a:lnTo>
                  <a:lnTo>
                    <a:pt x="2217" y="1340"/>
                  </a:lnTo>
                  <a:lnTo>
                    <a:pt x="2168" y="1559"/>
                  </a:lnTo>
                  <a:lnTo>
                    <a:pt x="2046" y="1754"/>
                  </a:lnTo>
                  <a:lnTo>
                    <a:pt x="1924" y="1900"/>
                  </a:lnTo>
                  <a:lnTo>
                    <a:pt x="1754" y="2046"/>
                  </a:lnTo>
                  <a:lnTo>
                    <a:pt x="1559" y="2144"/>
                  </a:lnTo>
                  <a:lnTo>
                    <a:pt x="1364" y="2217"/>
                  </a:lnTo>
                  <a:lnTo>
                    <a:pt x="1121" y="2241"/>
                  </a:lnTo>
                  <a:lnTo>
                    <a:pt x="1121" y="224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81"/>
            <p:cNvSpPr/>
            <p:nvPr/>
          </p:nvSpPr>
          <p:spPr>
            <a:xfrm>
              <a:off x="2038150" y="4589125"/>
              <a:ext cx="87100" cy="87100"/>
            </a:xfrm>
            <a:custGeom>
              <a:rect b="b" l="l" r="r" t="t"/>
              <a:pathLst>
                <a:path extrusionOk="0" fill="none" h="3484" w="3484">
                  <a:moveTo>
                    <a:pt x="1" y="0"/>
                  </a:moveTo>
                  <a:lnTo>
                    <a:pt x="3483" y="3483"/>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81"/>
            <p:cNvSpPr/>
            <p:nvPr/>
          </p:nvSpPr>
          <p:spPr>
            <a:xfrm>
              <a:off x="2194025" y="4564150"/>
              <a:ext cx="54825" cy="54825"/>
            </a:xfrm>
            <a:custGeom>
              <a:rect b="b" l="l" r="r" t="t"/>
              <a:pathLst>
                <a:path extrusionOk="0" fill="none" h="2193" w="2193">
                  <a:moveTo>
                    <a:pt x="2192" y="1"/>
                  </a:moveTo>
                  <a:lnTo>
                    <a:pt x="1" y="2193"/>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1" name="Google Shape;881;p81"/>
          <p:cNvGrpSpPr/>
          <p:nvPr/>
        </p:nvGrpSpPr>
        <p:grpSpPr>
          <a:xfrm>
            <a:off x="2067737" y="3759759"/>
            <a:ext cx="309640" cy="392030"/>
            <a:chOff x="2635450" y="4321225"/>
            <a:chExt cx="368400" cy="466425"/>
          </a:xfrm>
        </p:grpSpPr>
        <p:sp>
          <p:nvSpPr>
            <p:cNvPr id="882" name="Google Shape;882;p81"/>
            <p:cNvSpPr/>
            <p:nvPr/>
          </p:nvSpPr>
          <p:spPr>
            <a:xfrm>
              <a:off x="2635450" y="4653050"/>
              <a:ext cx="368400" cy="134600"/>
            </a:xfrm>
            <a:custGeom>
              <a:rect b="b" l="l" r="r" t="t"/>
              <a:pathLst>
                <a:path extrusionOk="0" fill="none" h="5384" w="14736">
                  <a:moveTo>
                    <a:pt x="6723" y="1"/>
                  </a:moveTo>
                  <a:lnTo>
                    <a:pt x="6723" y="1"/>
                  </a:lnTo>
                  <a:lnTo>
                    <a:pt x="6187" y="49"/>
                  </a:lnTo>
                  <a:lnTo>
                    <a:pt x="5651" y="147"/>
                  </a:lnTo>
                  <a:lnTo>
                    <a:pt x="5140" y="269"/>
                  </a:lnTo>
                  <a:lnTo>
                    <a:pt x="4628" y="415"/>
                  </a:lnTo>
                  <a:lnTo>
                    <a:pt x="4141" y="610"/>
                  </a:lnTo>
                  <a:lnTo>
                    <a:pt x="3678" y="829"/>
                  </a:lnTo>
                  <a:lnTo>
                    <a:pt x="3216" y="1072"/>
                  </a:lnTo>
                  <a:lnTo>
                    <a:pt x="2777" y="1340"/>
                  </a:lnTo>
                  <a:lnTo>
                    <a:pt x="2363" y="1633"/>
                  </a:lnTo>
                  <a:lnTo>
                    <a:pt x="1949" y="1949"/>
                  </a:lnTo>
                  <a:lnTo>
                    <a:pt x="1584" y="2290"/>
                  </a:lnTo>
                  <a:lnTo>
                    <a:pt x="1219" y="2655"/>
                  </a:lnTo>
                  <a:lnTo>
                    <a:pt x="878" y="3045"/>
                  </a:lnTo>
                  <a:lnTo>
                    <a:pt x="561" y="3459"/>
                  </a:lnTo>
                  <a:lnTo>
                    <a:pt x="269" y="3873"/>
                  </a:lnTo>
                  <a:lnTo>
                    <a:pt x="1" y="4312"/>
                  </a:lnTo>
                  <a:lnTo>
                    <a:pt x="1" y="4312"/>
                  </a:lnTo>
                  <a:lnTo>
                    <a:pt x="293" y="4433"/>
                  </a:lnTo>
                  <a:lnTo>
                    <a:pt x="610" y="4555"/>
                  </a:lnTo>
                  <a:lnTo>
                    <a:pt x="1316" y="4750"/>
                  </a:lnTo>
                  <a:lnTo>
                    <a:pt x="2120" y="4945"/>
                  </a:lnTo>
                  <a:lnTo>
                    <a:pt x="3045" y="5091"/>
                  </a:lnTo>
                  <a:lnTo>
                    <a:pt x="4019" y="5213"/>
                  </a:lnTo>
                  <a:lnTo>
                    <a:pt x="5091" y="5310"/>
                  </a:lnTo>
                  <a:lnTo>
                    <a:pt x="6211" y="5359"/>
                  </a:lnTo>
                  <a:lnTo>
                    <a:pt x="7356" y="5383"/>
                  </a:lnTo>
                  <a:lnTo>
                    <a:pt x="7356" y="5383"/>
                  </a:lnTo>
                  <a:lnTo>
                    <a:pt x="8525" y="5359"/>
                  </a:lnTo>
                  <a:lnTo>
                    <a:pt x="9645" y="5310"/>
                  </a:lnTo>
                  <a:lnTo>
                    <a:pt x="10717" y="5213"/>
                  </a:lnTo>
                  <a:lnTo>
                    <a:pt x="11691" y="5091"/>
                  </a:lnTo>
                  <a:lnTo>
                    <a:pt x="12617" y="4945"/>
                  </a:lnTo>
                  <a:lnTo>
                    <a:pt x="13420" y="4750"/>
                  </a:lnTo>
                  <a:lnTo>
                    <a:pt x="14127" y="4555"/>
                  </a:lnTo>
                  <a:lnTo>
                    <a:pt x="14443" y="4433"/>
                  </a:lnTo>
                  <a:lnTo>
                    <a:pt x="14736" y="4312"/>
                  </a:lnTo>
                  <a:lnTo>
                    <a:pt x="14736" y="4312"/>
                  </a:lnTo>
                  <a:lnTo>
                    <a:pt x="14468" y="3873"/>
                  </a:lnTo>
                  <a:lnTo>
                    <a:pt x="14175" y="3459"/>
                  </a:lnTo>
                  <a:lnTo>
                    <a:pt x="13859" y="3045"/>
                  </a:lnTo>
                  <a:lnTo>
                    <a:pt x="13518" y="2655"/>
                  </a:lnTo>
                  <a:lnTo>
                    <a:pt x="13153" y="2290"/>
                  </a:lnTo>
                  <a:lnTo>
                    <a:pt x="12787" y="1949"/>
                  </a:lnTo>
                  <a:lnTo>
                    <a:pt x="12373" y="1633"/>
                  </a:lnTo>
                  <a:lnTo>
                    <a:pt x="11959" y="1340"/>
                  </a:lnTo>
                  <a:lnTo>
                    <a:pt x="11521" y="1072"/>
                  </a:lnTo>
                  <a:lnTo>
                    <a:pt x="11058" y="829"/>
                  </a:lnTo>
                  <a:lnTo>
                    <a:pt x="10595" y="610"/>
                  </a:lnTo>
                  <a:lnTo>
                    <a:pt x="10108" y="415"/>
                  </a:lnTo>
                  <a:lnTo>
                    <a:pt x="9597" y="269"/>
                  </a:lnTo>
                  <a:lnTo>
                    <a:pt x="9085" y="147"/>
                  </a:lnTo>
                  <a:lnTo>
                    <a:pt x="8549" y="49"/>
                  </a:lnTo>
                  <a:lnTo>
                    <a:pt x="8014"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81"/>
            <p:cNvSpPr/>
            <p:nvPr/>
          </p:nvSpPr>
          <p:spPr>
            <a:xfrm>
              <a:off x="2819350" y="4321225"/>
              <a:ext cx="25" cy="347075"/>
            </a:xfrm>
            <a:custGeom>
              <a:rect b="b" l="l" r="r" t="t"/>
              <a:pathLst>
                <a:path extrusionOk="0" fill="none" h="13883" w="1">
                  <a:moveTo>
                    <a:pt x="0" y="13883"/>
                  </a:moveTo>
                  <a:lnTo>
                    <a:pt x="0"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81"/>
            <p:cNvSpPr/>
            <p:nvPr/>
          </p:nvSpPr>
          <p:spPr>
            <a:xfrm>
              <a:off x="2835175" y="4328525"/>
              <a:ext cx="114475" cy="114500"/>
            </a:xfrm>
            <a:custGeom>
              <a:rect b="b" l="l" r="r" t="t"/>
              <a:pathLst>
                <a:path extrusionOk="0" fill="none" h="4580" w="4579">
                  <a:moveTo>
                    <a:pt x="707" y="4190"/>
                  </a:moveTo>
                  <a:lnTo>
                    <a:pt x="707" y="4190"/>
                  </a:lnTo>
                  <a:lnTo>
                    <a:pt x="853" y="4287"/>
                  </a:lnTo>
                  <a:lnTo>
                    <a:pt x="999" y="4384"/>
                  </a:lnTo>
                  <a:lnTo>
                    <a:pt x="1145" y="4458"/>
                  </a:lnTo>
                  <a:lnTo>
                    <a:pt x="1315" y="4506"/>
                  </a:lnTo>
                  <a:lnTo>
                    <a:pt x="1462" y="4555"/>
                  </a:lnTo>
                  <a:lnTo>
                    <a:pt x="1632" y="4579"/>
                  </a:lnTo>
                  <a:lnTo>
                    <a:pt x="1803" y="4579"/>
                  </a:lnTo>
                  <a:lnTo>
                    <a:pt x="1973" y="4579"/>
                  </a:lnTo>
                  <a:lnTo>
                    <a:pt x="2143" y="4579"/>
                  </a:lnTo>
                  <a:lnTo>
                    <a:pt x="2290" y="4531"/>
                  </a:lnTo>
                  <a:lnTo>
                    <a:pt x="2460" y="4506"/>
                  </a:lnTo>
                  <a:lnTo>
                    <a:pt x="2606" y="4433"/>
                  </a:lnTo>
                  <a:lnTo>
                    <a:pt x="2777" y="4360"/>
                  </a:lnTo>
                  <a:lnTo>
                    <a:pt x="2923" y="4263"/>
                  </a:lnTo>
                  <a:lnTo>
                    <a:pt x="3069" y="4165"/>
                  </a:lnTo>
                  <a:lnTo>
                    <a:pt x="3191" y="4043"/>
                  </a:lnTo>
                  <a:lnTo>
                    <a:pt x="3191" y="4043"/>
                  </a:lnTo>
                  <a:lnTo>
                    <a:pt x="3337" y="3873"/>
                  </a:lnTo>
                  <a:lnTo>
                    <a:pt x="3459" y="3678"/>
                  </a:lnTo>
                  <a:lnTo>
                    <a:pt x="3605" y="3410"/>
                  </a:lnTo>
                  <a:lnTo>
                    <a:pt x="3727" y="3142"/>
                  </a:lnTo>
                  <a:lnTo>
                    <a:pt x="3994" y="2485"/>
                  </a:lnTo>
                  <a:lnTo>
                    <a:pt x="4214" y="1827"/>
                  </a:lnTo>
                  <a:lnTo>
                    <a:pt x="4384" y="1170"/>
                  </a:lnTo>
                  <a:lnTo>
                    <a:pt x="4506" y="634"/>
                  </a:lnTo>
                  <a:lnTo>
                    <a:pt x="4579" y="220"/>
                  </a:lnTo>
                  <a:lnTo>
                    <a:pt x="4579" y="98"/>
                  </a:lnTo>
                  <a:lnTo>
                    <a:pt x="4555" y="25"/>
                  </a:lnTo>
                  <a:lnTo>
                    <a:pt x="4555" y="25"/>
                  </a:lnTo>
                  <a:lnTo>
                    <a:pt x="4482" y="1"/>
                  </a:lnTo>
                  <a:lnTo>
                    <a:pt x="4360" y="25"/>
                  </a:lnTo>
                  <a:lnTo>
                    <a:pt x="3970" y="74"/>
                  </a:lnTo>
                  <a:lnTo>
                    <a:pt x="3410" y="195"/>
                  </a:lnTo>
                  <a:lnTo>
                    <a:pt x="2752" y="390"/>
                  </a:lnTo>
                  <a:lnTo>
                    <a:pt x="2095" y="609"/>
                  </a:lnTo>
                  <a:lnTo>
                    <a:pt x="1462" y="853"/>
                  </a:lnTo>
                  <a:lnTo>
                    <a:pt x="1169" y="975"/>
                  </a:lnTo>
                  <a:lnTo>
                    <a:pt x="926" y="1121"/>
                  </a:lnTo>
                  <a:lnTo>
                    <a:pt x="707" y="1267"/>
                  </a:lnTo>
                  <a:lnTo>
                    <a:pt x="536" y="1389"/>
                  </a:lnTo>
                  <a:lnTo>
                    <a:pt x="536" y="1389"/>
                  </a:lnTo>
                  <a:lnTo>
                    <a:pt x="414" y="1535"/>
                  </a:lnTo>
                  <a:lnTo>
                    <a:pt x="317" y="1657"/>
                  </a:lnTo>
                  <a:lnTo>
                    <a:pt x="219" y="1803"/>
                  </a:lnTo>
                  <a:lnTo>
                    <a:pt x="146" y="1973"/>
                  </a:lnTo>
                  <a:lnTo>
                    <a:pt x="98" y="2119"/>
                  </a:lnTo>
                  <a:lnTo>
                    <a:pt x="49" y="2290"/>
                  </a:lnTo>
                  <a:lnTo>
                    <a:pt x="0" y="2460"/>
                  </a:lnTo>
                  <a:lnTo>
                    <a:pt x="0" y="2607"/>
                  </a:lnTo>
                  <a:lnTo>
                    <a:pt x="0" y="2777"/>
                  </a:lnTo>
                  <a:lnTo>
                    <a:pt x="0" y="2948"/>
                  </a:lnTo>
                  <a:lnTo>
                    <a:pt x="25" y="3118"/>
                  </a:lnTo>
                  <a:lnTo>
                    <a:pt x="73" y="3264"/>
                  </a:lnTo>
                  <a:lnTo>
                    <a:pt x="146" y="3435"/>
                  </a:lnTo>
                  <a:lnTo>
                    <a:pt x="195" y="3581"/>
                  </a:lnTo>
                  <a:lnTo>
                    <a:pt x="293" y="3727"/>
                  </a:lnTo>
                  <a:lnTo>
                    <a:pt x="390" y="3873"/>
                  </a:lnTo>
                  <a:lnTo>
                    <a:pt x="707" y="4190"/>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81"/>
            <p:cNvSpPr/>
            <p:nvPr/>
          </p:nvSpPr>
          <p:spPr>
            <a:xfrm>
              <a:off x="2850400" y="4372975"/>
              <a:ext cx="54825" cy="54825"/>
            </a:xfrm>
            <a:custGeom>
              <a:rect b="b" l="l" r="r" t="t"/>
              <a:pathLst>
                <a:path extrusionOk="0" fill="none" h="2193" w="2193">
                  <a:moveTo>
                    <a:pt x="2192" y="0"/>
                  </a:moveTo>
                  <a:lnTo>
                    <a:pt x="0" y="2192"/>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81"/>
            <p:cNvSpPr/>
            <p:nvPr/>
          </p:nvSpPr>
          <p:spPr>
            <a:xfrm>
              <a:off x="2646425" y="4429600"/>
              <a:ext cx="156500" cy="156500"/>
            </a:xfrm>
            <a:custGeom>
              <a:rect b="b" l="l" r="r" t="t"/>
              <a:pathLst>
                <a:path extrusionOk="0" fill="none" h="6260" w="6260">
                  <a:moveTo>
                    <a:pt x="5675" y="5334"/>
                  </a:moveTo>
                  <a:lnTo>
                    <a:pt x="5675" y="5334"/>
                  </a:lnTo>
                  <a:lnTo>
                    <a:pt x="5821" y="5139"/>
                  </a:lnTo>
                  <a:lnTo>
                    <a:pt x="5943" y="4945"/>
                  </a:lnTo>
                  <a:lnTo>
                    <a:pt x="6040" y="4725"/>
                  </a:lnTo>
                  <a:lnTo>
                    <a:pt x="6138" y="4506"/>
                  </a:lnTo>
                  <a:lnTo>
                    <a:pt x="6186" y="4287"/>
                  </a:lnTo>
                  <a:lnTo>
                    <a:pt x="6235" y="4043"/>
                  </a:lnTo>
                  <a:lnTo>
                    <a:pt x="6259" y="3824"/>
                  </a:lnTo>
                  <a:lnTo>
                    <a:pt x="6259" y="3581"/>
                  </a:lnTo>
                  <a:lnTo>
                    <a:pt x="6235" y="3361"/>
                  </a:lnTo>
                  <a:lnTo>
                    <a:pt x="6186" y="3118"/>
                  </a:lnTo>
                  <a:lnTo>
                    <a:pt x="6138" y="2899"/>
                  </a:lnTo>
                  <a:lnTo>
                    <a:pt x="6040" y="2680"/>
                  </a:lnTo>
                  <a:lnTo>
                    <a:pt x="5943" y="2460"/>
                  </a:lnTo>
                  <a:lnTo>
                    <a:pt x="5821" y="2266"/>
                  </a:lnTo>
                  <a:lnTo>
                    <a:pt x="5675" y="2071"/>
                  </a:lnTo>
                  <a:lnTo>
                    <a:pt x="5504" y="1900"/>
                  </a:lnTo>
                  <a:lnTo>
                    <a:pt x="5504" y="1900"/>
                  </a:lnTo>
                  <a:lnTo>
                    <a:pt x="5285" y="1705"/>
                  </a:lnTo>
                  <a:lnTo>
                    <a:pt x="4993" y="1510"/>
                  </a:lnTo>
                  <a:lnTo>
                    <a:pt x="4652" y="1316"/>
                  </a:lnTo>
                  <a:lnTo>
                    <a:pt x="4262" y="1145"/>
                  </a:lnTo>
                  <a:lnTo>
                    <a:pt x="3848" y="975"/>
                  </a:lnTo>
                  <a:lnTo>
                    <a:pt x="3410" y="804"/>
                  </a:lnTo>
                  <a:lnTo>
                    <a:pt x="2484" y="488"/>
                  </a:lnTo>
                  <a:lnTo>
                    <a:pt x="1608" y="244"/>
                  </a:lnTo>
                  <a:lnTo>
                    <a:pt x="853" y="74"/>
                  </a:lnTo>
                  <a:lnTo>
                    <a:pt x="536" y="25"/>
                  </a:lnTo>
                  <a:lnTo>
                    <a:pt x="292" y="0"/>
                  </a:lnTo>
                  <a:lnTo>
                    <a:pt x="122" y="0"/>
                  </a:lnTo>
                  <a:lnTo>
                    <a:pt x="25" y="25"/>
                  </a:lnTo>
                  <a:lnTo>
                    <a:pt x="25" y="25"/>
                  </a:lnTo>
                  <a:lnTo>
                    <a:pt x="0" y="122"/>
                  </a:lnTo>
                  <a:lnTo>
                    <a:pt x="0" y="293"/>
                  </a:lnTo>
                  <a:lnTo>
                    <a:pt x="25" y="536"/>
                  </a:lnTo>
                  <a:lnTo>
                    <a:pt x="73" y="853"/>
                  </a:lnTo>
                  <a:lnTo>
                    <a:pt x="244" y="1608"/>
                  </a:lnTo>
                  <a:lnTo>
                    <a:pt x="487" y="2485"/>
                  </a:lnTo>
                  <a:lnTo>
                    <a:pt x="804" y="3410"/>
                  </a:lnTo>
                  <a:lnTo>
                    <a:pt x="974" y="3849"/>
                  </a:lnTo>
                  <a:lnTo>
                    <a:pt x="1145" y="4263"/>
                  </a:lnTo>
                  <a:lnTo>
                    <a:pt x="1315" y="4652"/>
                  </a:lnTo>
                  <a:lnTo>
                    <a:pt x="1510" y="4993"/>
                  </a:lnTo>
                  <a:lnTo>
                    <a:pt x="1705" y="5286"/>
                  </a:lnTo>
                  <a:lnTo>
                    <a:pt x="1900" y="5505"/>
                  </a:lnTo>
                  <a:lnTo>
                    <a:pt x="1900" y="5505"/>
                  </a:lnTo>
                  <a:lnTo>
                    <a:pt x="2070" y="5675"/>
                  </a:lnTo>
                  <a:lnTo>
                    <a:pt x="2265" y="5821"/>
                  </a:lnTo>
                  <a:lnTo>
                    <a:pt x="2460" y="5943"/>
                  </a:lnTo>
                  <a:lnTo>
                    <a:pt x="2679" y="6041"/>
                  </a:lnTo>
                  <a:lnTo>
                    <a:pt x="2898" y="6138"/>
                  </a:lnTo>
                  <a:lnTo>
                    <a:pt x="3118" y="6187"/>
                  </a:lnTo>
                  <a:lnTo>
                    <a:pt x="3361" y="6235"/>
                  </a:lnTo>
                  <a:lnTo>
                    <a:pt x="3580" y="6260"/>
                  </a:lnTo>
                  <a:lnTo>
                    <a:pt x="3824" y="6260"/>
                  </a:lnTo>
                  <a:lnTo>
                    <a:pt x="4043" y="6235"/>
                  </a:lnTo>
                  <a:lnTo>
                    <a:pt x="4287" y="6187"/>
                  </a:lnTo>
                  <a:lnTo>
                    <a:pt x="4506" y="6138"/>
                  </a:lnTo>
                  <a:lnTo>
                    <a:pt x="4725" y="6041"/>
                  </a:lnTo>
                  <a:lnTo>
                    <a:pt x="4944" y="5943"/>
                  </a:lnTo>
                  <a:lnTo>
                    <a:pt x="5139" y="5821"/>
                  </a:lnTo>
                  <a:lnTo>
                    <a:pt x="5334" y="5675"/>
                  </a:lnTo>
                  <a:lnTo>
                    <a:pt x="5675" y="5334"/>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81"/>
            <p:cNvSpPr/>
            <p:nvPr/>
          </p:nvSpPr>
          <p:spPr>
            <a:xfrm>
              <a:off x="2696350" y="4479525"/>
              <a:ext cx="87100" cy="87100"/>
            </a:xfrm>
            <a:custGeom>
              <a:rect b="b" l="l" r="r" t="t"/>
              <a:pathLst>
                <a:path extrusionOk="0" fill="none" h="3484" w="3484">
                  <a:moveTo>
                    <a:pt x="0" y="1"/>
                  </a:moveTo>
                  <a:lnTo>
                    <a:pt x="3483" y="3483"/>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8" name="Google Shape;888;p81"/>
          <p:cNvGrpSpPr/>
          <p:nvPr/>
        </p:nvGrpSpPr>
        <p:grpSpPr>
          <a:xfrm>
            <a:off x="5436146" y="3750030"/>
            <a:ext cx="342882" cy="383835"/>
            <a:chOff x="6643075" y="4309650"/>
            <a:chExt cx="407950" cy="456675"/>
          </a:xfrm>
        </p:grpSpPr>
        <p:sp>
          <p:nvSpPr>
            <p:cNvPr id="889" name="Google Shape;889;p81"/>
            <p:cNvSpPr/>
            <p:nvPr/>
          </p:nvSpPr>
          <p:spPr>
            <a:xfrm>
              <a:off x="6643075" y="4698125"/>
              <a:ext cx="407950" cy="14625"/>
            </a:xfrm>
            <a:custGeom>
              <a:rect b="b" l="l" r="r" t="t"/>
              <a:pathLst>
                <a:path extrusionOk="0" fill="none" h="585" w="16318">
                  <a:moveTo>
                    <a:pt x="16318" y="0"/>
                  </a:moveTo>
                  <a:lnTo>
                    <a:pt x="16318" y="0"/>
                  </a:lnTo>
                  <a:lnTo>
                    <a:pt x="16074" y="24"/>
                  </a:lnTo>
                  <a:lnTo>
                    <a:pt x="15879" y="73"/>
                  </a:lnTo>
                  <a:lnTo>
                    <a:pt x="15709" y="146"/>
                  </a:lnTo>
                  <a:lnTo>
                    <a:pt x="15538" y="244"/>
                  </a:lnTo>
                  <a:lnTo>
                    <a:pt x="15538" y="244"/>
                  </a:lnTo>
                  <a:lnTo>
                    <a:pt x="15319" y="365"/>
                  </a:lnTo>
                  <a:lnTo>
                    <a:pt x="15051" y="487"/>
                  </a:lnTo>
                  <a:lnTo>
                    <a:pt x="14881" y="536"/>
                  </a:lnTo>
                  <a:lnTo>
                    <a:pt x="14710" y="560"/>
                  </a:lnTo>
                  <a:lnTo>
                    <a:pt x="14516" y="585"/>
                  </a:lnTo>
                  <a:lnTo>
                    <a:pt x="14272" y="585"/>
                  </a:lnTo>
                  <a:lnTo>
                    <a:pt x="14272" y="585"/>
                  </a:lnTo>
                  <a:lnTo>
                    <a:pt x="14053" y="585"/>
                  </a:lnTo>
                  <a:lnTo>
                    <a:pt x="13858" y="560"/>
                  </a:lnTo>
                  <a:lnTo>
                    <a:pt x="13687" y="536"/>
                  </a:lnTo>
                  <a:lnTo>
                    <a:pt x="13517" y="487"/>
                  </a:lnTo>
                  <a:lnTo>
                    <a:pt x="13249" y="365"/>
                  </a:lnTo>
                  <a:lnTo>
                    <a:pt x="13030" y="244"/>
                  </a:lnTo>
                  <a:lnTo>
                    <a:pt x="13030" y="244"/>
                  </a:lnTo>
                  <a:lnTo>
                    <a:pt x="12859" y="146"/>
                  </a:lnTo>
                  <a:lnTo>
                    <a:pt x="12689" y="73"/>
                  </a:lnTo>
                  <a:lnTo>
                    <a:pt x="12494" y="24"/>
                  </a:lnTo>
                  <a:lnTo>
                    <a:pt x="12251" y="0"/>
                  </a:lnTo>
                  <a:lnTo>
                    <a:pt x="12251" y="0"/>
                  </a:lnTo>
                  <a:lnTo>
                    <a:pt x="11983" y="24"/>
                  </a:lnTo>
                  <a:lnTo>
                    <a:pt x="11788" y="73"/>
                  </a:lnTo>
                  <a:lnTo>
                    <a:pt x="11617" y="146"/>
                  </a:lnTo>
                  <a:lnTo>
                    <a:pt x="11471" y="244"/>
                  </a:lnTo>
                  <a:lnTo>
                    <a:pt x="11471" y="244"/>
                  </a:lnTo>
                  <a:lnTo>
                    <a:pt x="11228" y="365"/>
                  </a:lnTo>
                  <a:lnTo>
                    <a:pt x="10960" y="487"/>
                  </a:lnTo>
                  <a:lnTo>
                    <a:pt x="10814" y="536"/>
                  </a:lnTo>
                  <a:lnTo>
                    <a:pt x="10619" y="560"/>
                  </a:lnTo>
                  <a:lnTo>
                    <a:pt x="10424" y="585"/>
                  </a:lnTo>
                  <a:lnTo>
                    <a:pt x="10205" y="585"/>
                  </a:lnTo>
                  <a:lnTo>
                    <a:pt x="10205" y="585"/>
                  </a:lnTo>
                  <a:lnTo>
                    <a:pt x="9961" y="585"/>
                  </a:lnTo>
                  <a:lnTo>
                    <a:pt x="9766" y="560"/>
                  </a:lnTo>
                  <a:lnTo>
                    <a:pt x="9596" y="536"/>
                  </a:lnTo>
                  <a:lnTo>
                    <a:pt x="9425" y="487"/>
                  </a:lnTo>
                  <a:lnTo>
                    <a:pt x="9157" y="365"/>
                  </a:lnTo>
                  <a:lnTo>
                    <a:pt x="8938" y="244"/>
                  </a:lnTo>
                  <a:lnTo>
                    <a:pt x="8938" y="244"/>
                  </a:lnTo>
                  <a:lnTo>
                    <a:pt x="8768" y="146"/>
                  </a:lnTo>
                  <a:lnTo>
                    <a:pt x="8597" y="73"/>
                  </a:lnTo>
                  <a:lnTo>
                    <a:pt x="8402" y="24"/>
                  </a:lnTo>
                  <a:lnTo>
                    <a:pt x="8159" y="0"/>
                  </a:lnTo>
                  <a:lnTo>
                    <a:pt x="8159" y="0"/>
                  </a:lnTo>
                  <a:lnTo>
                    <a:pt x="7915" y="24"/>
                  </a:lnTo>
                  <a:lnTo>
                    <a:pt x="7721" y="73"/>
                  </a:lnTo>
                  <a:lnTo>
                    <a:pt x="7550" y="146"/>
                  </a:lnTo>
                  <a:lnTo>
                    <a:pt x="7380" y="244"/>
                  </a:lnTo>
                  <a:lnTo>
                    <a:pt x="7380" y="244"/>
                  </a:lnTo>
                  <a:lnTo>
                    <a:pt x="7160" y="365"/>
                  </a:lnTo>
                  <a:lnTo>
                    <a:pt x="6892" y="487"/>
                  </a:lnTo>
                  <a:lnTo>
                    <a:pt x="6722" y="536"/>
                  </a:lnTo>
                  <a:lnTo>
                    <a:pt x="6551" y="560"/>
                  </a:lnTo>
                  <a:lnTo>
                    <a:pt x="6332" y="585"/>
                  </a:lnTo>
                  <a:lnTo>
                    <a:pt x="6113" y="585"/>
                  </a:lnTo>
                  <a:lnTo>
                    <a:pt x="6113" y="585"/>
                  </a:lnTo>
                  <a:lnTo>
                    <a:pt x="5894" y="585"/>
                  </a:lnTo>
                  <a:lnTo>
                    <a:pt x="5699" y="560"/>
                  </a:lnTo>
                  <a:lnTo>
                    <a:pt x="5504" y="536"/>
                  </a:lnTo>
                  <a:lnTo>
                    <a:pt x="5358" y="487"/>
                  </a:lnTo>
                  <a:lnTo>
                    <a:pt x="5090" y="365"/>
                  </a:lnTo>
                  <a:lnTo>
                    <a:pt x="4847" y="244"/>
                  </a:lnTo>
                  <a:lnTo>
                    <a:pt x="4847" y="244"/>
                  </a:lnTo>
                  <a:lnTo>
                    <a:pt x="4676" y="146"/>
                  </a:lnTo>
                  <a:lnTo>
                    <a:pt x="4530" y="73"/>
                  </a:lnTo>
                  <a:lnTo>
                    <a:pt x="4335" y="24"/>
                  </a:lnTo>
                  <a:lnTo>
                    <a:pt x="4067" y="0"/>
                  </a:lnTo>
                  <a:lnTo>
                    <a:pt x="4067" y="0"/>
                  </a:lnTo>
                  <a:lnTo>
                    <a:pt x="3824" y="24"/>
                  </a:lnTo>
                  <a:lnTo>
                    <a:pt x="3629" y="73"/>
                  </a:lnTo>
                  <a:lnTo>
                    <a:pt x="3458" y="146"/>
                  </a:lnTo>
                  <a:lnTo>
                    <a:pt x="3288" y="244"/>
                  </a:lnTo>
                  <a:lnTo>
                    <a:pt x="3288" y="244"/>
                  </a:lnTo>
                  <a:lnTo>
                    <a:pt x="3069" y="365"/>
                  </a:lnTo>
                  <a:lnTo>
                    <a:pt x="2801" y="487"/>
                  </a:lnTo>
                  <a:lnTo>
                    <a:pt x="2630" y="536"/>
                  </a:lnTo>
                  <a:lnTo>
                    <a:pt x="2460" y="560"/>
                  </a:lnTo>
                  <a:lnTo>
                    <a:pt x="2265" y="585"/>
                  </a:lnTo>
                  <a:lnTo>
                    <a:pt x="2046" y="585"/>
                  </a:lnTo>
                  <a:lnTo>
                    <a:pt x="2046" y="585"/>
                  </a:lnTo>
                  <a:lnTo>
                    <a:pt x="1802" y="585"/>
                  </a:lnTo>
                  <a:lnTo>
                    <a:pt x="1607" y="560"/>
                  </a:lnTo>
                  <a:lnTo>
                    <a:pt x="1437" y="536"/>
                  </a:lnTo>
                  <a:lnTo>
                    <a:pt x="1266" y="487"/>
                  </a:lnTo>
                  <a:lnTo>
                    <a:pt x="999" y="365"/>
                  </a:lnTo>
                  <a:lnTo>
                    <a:pt x="779" y="244"/>
                  </a:lnTo>
                  <a:lnTo>
                    <a:pt x="779" y="244"/>
                  </a:lnTo>
                  <a:lnTo>
                    <a:pt x="609" y="146"/>
                  </a:lnTo>
                  <a:lnTo>
                    <a:pt x="438" y="73"/>
                  </a:lnTo>
                  <a:lnTo>
                    <a:pt x="244" y="24"/>
                  </a:lnTo>
                  <a:lnTo>
                    <a:pt x="0"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81"/>
            <p:cNvSpPr/>
            <p:nvPr/>
          </p:nvSpPr>
          <p:spPr>
            <a:xfrm>
              <a:off x="6643075" y="4727350"/>
              <a:ext cx="407950" cy="14625"/>
            </a:xfrm>
            <a:custGeom>
              <a:rect b="b" l="l" r="r" t="t"/>
              <a:pathLst>
                <a:path extrusionOk="0" fill="none" h="585" w="16318">
                  <a:moveTo>
                    <a:pt x="0" y="0"/>
                  </a:moveTo>
                  <a:lnTo>
                    <a:pt x="0" y="0"/>
                  </a:lnTo>
                  <a:lnTo>
                    <a:pt x="219" y="24"/>
                  </a:lnTo>
                  <a:lnTo>
                    <a:pt x="414" y="49"/>
                  </a:lnTo>
                  <a:lnTo>
                    <a:pt x="609" y="73"/>
                  </a:lnTo>
                  <a:lnTo>
                    <a:pt x="755" y="122"/>
                  </a:lnTo>
                  <a:lnTo>
                    <a:pt x="1023" y="244"/>
                  </a:lnTo>
                  <a:lnTo>
                    <a:pt x="1266" y="365"/>
                  </a:lnTo>
                  <a:lnTo>
                    <a:pt x="1266" y="365"/>
                  </a:lnTo>
                  <a:lnTo>
                    <a:pt x="1413" y="463"/>
                  </a:lnTo>
                  <a:lnTo>
                    <a:pt x="1583" y="536"/>
                  </a:lnTo>
                  <a:lnTo>
                    <a:pt x="1778" y="585"/>
                  </a:lnTo>
                  <a:lnTo>
                    <a:pt x="2046" y="585"/>
                  </a:lnTo>
                  <a:lnTo>
                    <a:pt x="2046" y="585"/>
                  </a:lnTo>
                  <a:lnTo>
                    <a:pt x="2289" y="585"/>
                  </a:lnTo>
                  <a:lnTo>
                    <a:pt x="2484" y="536"/>
                  </a:lnTo>
                  <a:lnTo>
                    <a:pt x="2655" y="463"/>
                  </a:lnTo>
                  <a:lnTo>
                    <a:pt x="2801" y="365"/>
                  </a:lnTo>
                  <a:lnTo>
                    <a:pt x="2801" y="365"/>
                  </a:lnTo>
                  <a:lnTo>
                    <a:pt x="3044" y="244"/>
                  </a:lnTo>
                  <a:lnTo>
                    <a:pt x="3312" y="122"/>
                  </a:lnTo>
                  <a:lnTo>
                    <a:pt x="3458" y="73"/>
                  </a:lnTo>
                  <a:lnTo>
                    <a:pt x="3653" y="49"/>
                  </a:lnTo>
                  <a:lnTo>
                    <a:pt x="3848" y="24"/>
                  </a:lnTo>
                  <a:lnTo>
                    <a:pt x="4067" y="0"/>
                  </a:lnTo>
                  <a:lnTo>
                    <a:pt x="4067" y="0"/>
                  </a:lnTo>
                  <a:lnTo>
                    <a:pt x="4311" y="24"/>
                  </a:lnTo>
                  <a:lnTo>
                    <a:pt x="4506" y="49"/>
                  </a:lnTo>
                  <a:lnTo>
                    <a:pt x="4676" y="73"/>
                  </a:lnTo>
                  <a:lnTo>
                    <a:pt x="4847" y="122"/>
                  </a:lnTo>
                  <a:lnTo>
                    <a:pt x="5115" y="244"/>
                  </a:lnTo>
                  <a:lnTo>
                    <a:pt x="5334" y="365"/>
                  </a:lnTo>
                  <a:lnTo>
                    <a:pt x="5334" y="365"/>
                  </a:lnTo>
                  <a:lnTo>
                    <a:pt x="5504" y="463"/>
                  </a:lnTo>
                  <a:lnTo>
                    <a:pt x="5675" y="536"/>
                  </a:lnTo>
                  <a:lnTo>
                    <a:pt x="5870" y="585"/>
                  </a:lnTo>
                  <a:lnTo>
                    <a:pt x="6113" y="585"/>
                  </a:lnTo>
                  <a:lnTo>
                    <a:pt x="6113" y="585"/>
                  </a:lnTo>
                  <a:lnTo>
                    <a:pt x="6357" y="585"/>
                  </a:lnTo>
                  <a:lnTo>
                    <a:pt x="6551" y="536"/>
                  </a:lnTo>
                  <a:lnTo>
                    <a:pt x="6722" y="463"/>
                  </a:lnTo>
                  <a:lnTo>
                    <a:pt x="6892" y="365"/>
                  </a:lnTo>
                  <a:lnTo>
                    <a:pt x="6892" y="365"/>
                  </a:lnTo>
                  <a:lnTo>
                    <a:pt x="7112" y="244"/>
                  </a:lnTo>
                  <a:lnTo>
                    <a:pt x="7380" y="122"/>
                  </a:lnTo>
                  <a:lnTo>
                    <a:pt x="7550" y="73"/>
                  </a:lnTo>
                  <a:lnTo>
                    <a:pt x="7721" y="49"/>
                  </a:lnTo>
                  <a:lnTo>
                    <a:pt x="7940" y="24"/>
                  </a:lnTo>
                  <a:lnTo>
                    <a:pt x="8159" y="0"/>
                  </a:lnTo>
                  <a:lnTo>
                    <a:pt x="8159" y="0"/>
                  </a:lnTo>
                  <a:lnTo>
                    <a:pt x="8378" y="24"/>
                  </a:lnTo>
                  <a:lnTo>
                    <a:pt x="8597" y="49"/>
                  </a:lnTo>
                  <a:lnTo>
                    <a:pt x="8768" y="73"/>
                  </a:lnTo>
                  <a:lnTo>
                    <a:pt x="8914" y="122"/>
                  </a:lnTo>
                  <a:lnTo>
                    <a:pt x="9206" y="244"/>
                  </a:lnTo>
                  <a:lnTo>
                    <a:pt x="9425" y="365"/>
                  </a:lnTo>
                  <a:lnTo>
                    <a:pt x="9425" y="365"/>
                  </a:lnTo>
                  <a:lnTo>
                    <a:pt x="9596" y="463"/>
                  </a:lnTo>
                  <a:lnTo>
                    <a:pt x="9766" y="536"/>
                  </a:lnTo>
                  <a:lnTo>
                    <a:pt x="9961" y="585"/>
                  </a:lnTo>
                  <a:lnTo>
                    <a:pt x="10205" y="585"/>
                  </a:lnTo>
                  <a:lnTo>
                    <a:pt x="10205" y="585"/>
                  </a:lnTo>
                  <a:lnTo>
                    <a:pt x="10448" y="585"/>
                  </a:lnTo>
                  <a:lnTo>
                    <a:pt x="10643" y="536"/>
                  </a:lnTo>
                  <a:lnTo>
                    <a:pt x="10814" y="463"/>
                  </a:lnTo>
                  <a:lnTo>
                    <a:pt x="10984" y="365"/>
                  </a:lnTo>
                  <a:lnTo>
                    <a:pt x="10984" y="365"/>
                  </a:lnTo>
                  <a:lnTo>
                    <a:pt x="11203" y="244"/>
                  </a:lnTo>
                  <a:lnTo>
                    <a:pt x="11471" y="122"/>
                  </a:lnTo>
                  <a:lnTo>
                    <a:pt x="11642" y="73"/>
                  </a:lnTo>
                  <a:lnTo>
                    <a:pt x="11812" y="49"/>
                  </a:lnTo>
                  <a:lnTo>
                    <a:pt x="12007" y="24"/>
                  </a:lnTo>
                  <a:lnTo>
                    <a:pt x="12251" y="0"/>
                  </a:lnTo>
                  <a:lnTo>
                    <a:pt x="12251" y="0"/>
                  </a:lnTo>
                  <a:lnTo>
                    <a:pt x="12470" y="24"/>
                  </a:lnTo>
                  <a:lnTo>
                    <a:pt x="12665" y="49"/>
                  </a:lnTo>
                  <a:lnTo>
                    <a:pt x="12859" y="73"/>
                  </a:lnTo>
                  <a:lnTo>
                    <a:pt x="13006" y="122"/>
                  </a:lnTo>
                  <a:lnTo>
                    <a:pt x="13273" y="244"/>
                  </a:lnTo>
                  <a:lnTo>
                    <a:pt x="13493" y="365"/>
                  </a:lnTo>
                  <a:lnTo>
                    <a:pt x="13493" y="365"/>
                  </a:lnTo>
                  <a:lnTo>
                    <a:pt x="13663" y="463"/>
                  </a:lnTo>
                  <a:lnTo>
                    <a:pt x="13834" y="536"/>
                  </a:lnTo>
                  <a:lnTo>
                    <a:pt x="14028" y="585"/>
                  </a:lnTo>
                  <a:lnTo>
                    <a:pt x="14272" y="585"/>
                  </a:lnTo>
                  <a:lnTo>
                    <a:pt x="14272" y="585"/>
                  </a:lnTo>
                  <a:lnTo>
                    <a:pt x="14540" y="585"/>
                  </a:lnTo>
                  <a:lnTo>
                    <a:pt x="14735" y="536"/>
                  </a:lnTo>
                  <a:lnTo>
                    <a:pt x="14905" y="463"/>
                  </a:lnTo>
                  <a:lnTo>
                    <a:pt x="15051" y="365"/>
                  </a:lnTo>
                  <a:lnTo>
                    <a:pt x="15051" y="365"/>
                  </a:lnTo>
                  <a:lnTo>
                    <a:pt x="15295" y="244"/>
                  </a:lnTo>
                  <a:lnTo>
                    <a:pt x="15563" y="122"/>
                  </a:lnTo>
                  <a:lnTo>
                    <a:pt x="15709" y="73"/>
                  </a:lnTo>
                  <a:lnTo>
                    <a:pt x="15904" y="49"/>
                  </a:lnTo>
                  <a:lnTo>
                    <a:pt x="16099" y="24"/>
                  </a:lnTo>
                  <a:lnTo>
                    <a:pt x="16318"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81"/>
            <p:cNvSpPr/>
            <p:nvPr/>
          </p:nvSpPr>
          <p:spPr>
            <a:xfrm>
              <a:off x="6643075" y="4751700"/>
              <a:ext cx="407950" cy="14625"/>
            </a:xfrm>
            <a:custGeom>
              <a:rect b="b" l="l" r="r" t="t"/>
              <a:pathLst>
                <a:path extrusionOk="0" fill="none" h="585" w="16318">
                  <a:moveTo>
                    <a:pt x="16318" y="0"/>
                  </a:moveTo>
                  <a:lnTo>
                    <a:pt x="16318" y="0"/>
                  </a:lnTo>
                  <a:lnTo>
                    <a:pt x="16074" y="25"/>
                  </a:lnTo>
                  <a:lnTo>
                    <a:pt x="15879" y="73"/>
                  </a:lnTo>
                  <a:lnTo>
                    <a:pt x="15709" y="146"/>
                  </a:lnTo>
                  <a:lnTo>
                    <a:pt x="15538" y="244"/>
                  </a:lnTo>
                  <a:lnTo>
                    <a:pt x="15538" y="244"/>
                  </a:lnTo>
                  <a:lnTo>
                    <a:pt x="15319" y="366"/>
                  </a:lnTo>
                  <a:lnTo>
                    <a:pt x="15051" y="487"/>
                  </a:lnTo>
                  <a:lnTo>
                    <a:pt x="14881" y="536"/>
                  </a:lnTo>
                  <a:lnTo>
                    <a:pt x="14710" y="560"/>
                  </a:lnTo>
                  <a:lnTo>
                    <a:pt x="14516" y="585"/>
                  </a:lnTo>
                  <a:lnTo>
                    <a:pt x="14272" y="585"/>
                  </a:lnTo>
                  <a:lnTo>
                    <a:pt x="14272" y="585"/>
                  </a:lnTo>
                  <a:lnTo>
                    <a:pt x="14053" y="585"/>
                  </a:lnTo>
                  <a:lnTo>
                    <a:pt x="13858" y="560"/>
                  </a:lnTo>
                  <a:lnTo>
                    <a:pt x="13687" y="536"/>
                  </a:lnTo>
                  <a:lnTo>
                    <a:pt x="13517" y="487"/>
                  </a:lnTo>
                  <a:lnTo>
                    <a:pt x="13249" y="366"/>
                  </a:lnTo>
                  <a:lnTo>
                    <a:pt x="13030" y="244"/>
                  </a:lnTo>
                  <a:lnTo>
                    <a:pt x="13030" y="244"/>
                  </a:lnTo>
                  <a:lnTo>
                    <a:pt x="12859" y="146"/>
                  </a:lnTo>
                  <a:lnTo>
                    <a:pt x="12689" y="73"/>
                  </a:lnTo>
                  <a:lnTo>
                    <a:pt x="12494" y="25"/>
                  </a:lnTo>
                  <a:lnTo>
                    <a:pt x="12251" y="0"/>
                  </a:lnTo>
                  <a:lnTo>
                    <a:pt x="12251" y="0"/>
                  </a:lnTo>
                  <a:lnTo>
                    <a:pt x="11983" y="25"/>
                  </a:lnTo>
                  <a:lnTo>
                    <a:pt x="11788" y="73"/>
                  </a:lnTo>
                  <a:lnTo>
                    <a:pt x="11617" y="146"/>
                  </a:lnTo>
                  <a:lnTo>
                    <a:pt x="11471" y="244"/>
                  </a:lnTo>
                  <a:lnTo>
                    <a:pt x="11471" y="244"/>
                  </a:lnTo>
                  <a:lnTo>
                    <a:pt x="11228" y="366"/>
                  </a:lnTo>
                  <a:lnTo>
                    <a:pt x="10960" y="487"/>
                  </a:lnTo>
                  <a:lnTo>
                    <a:pt x="10814" y="536"/>
                  </a:lnTo>
                  <a:lnTo>
                    <a:pt x="10619" y="560"/>
                  </a:lnTo>
                  <a:lnTo>
                    <a:pt x="10424" y="585"/>
                  </a:lnTo>
                  <a:lnTo>
                    <a:pt x="10205" y="585"/>
                  </a:lnTo>
                  <a:lnTo>
                    <a:pt x="10205" y="585"/>
                  </a:lnTo>
                  <a:lnTo>
                    <a:pt x="9961" y="585"/>
                  </a:lnTo>
                  <a:lnTo>
                    <a:pt x="9766" y="560"/>
                  </a:lnTo>
                  <a:lnTo>
                    <a:pt x="9596" y="536"/>
                  </a:lnTo>
                  <a:lnTo>
                    <a:pt x="9425" y="487"/>
                  </a:lnTo>
                  <a:lnTo>
                    <a:pt x="9157" y="366"/>
                  </a:lnTo>
                  <a:lnTo>
                    <a:pt x="8938" y="244"/>
                  </a:lnTo>
                  <a:lnTo>
                    <a:pt x="8938" y="244"/>
                  </a:lnTo>
                  <a:lnTo>
                    <a:pt x="8768" y="146"/>
                  </a:lnTo>
                  <a:lnTo>
                    <a:pt x="8597" y="73"/>
                  </a:lnTo>
                  <a:lnTo>
                    <a:pt x="8402" y="25"/>
                  </a:lnTo>
                  <a:lnTo>
                    <a:pt x="8159" y="0"/>
                  </a:lnTo>
                  <a:lnTo>
                    <a:pt x="8159" y="0"/>
                  </a:lnTo>
                  <a:lnTo>
                    <a:pt x="7915" y="25"/>
                  </a:lnTo>
                  <a:lnTo>
                    <a:pt x="7721" y="73"/>
                  </a:lnTo>
                  <a:lnTo>
                    <a:pt x="7550" y="146"/>
                  </a:lnTo>
                  <a:lnTo>
                    <a:pt x="7380" y="244"/>
                  </a:lnTo>
                  <a:lnTo>
                    <a:pt x="7380" y="244"/>
                  </a:lnTo>
                  <a:lnTo>
                    <a:pt x="7160" y="366"/>
                  </a:lnTo>
                  <a:lnTo>
                    <a:pt x="6892" y="487"/>
                  </a:lnTo>
                  <a:lnTo>
                    <a:pt x="6722" y="536"/>
                  </a:lnTo>
                  <a:lnTo>
                    <a:pt x="6551" y="560"/>
                  </a:lnTo>
                  <a:lnTo>
                    <a:pt x="6332" y="585"/>
                  </a:lnTo>
                  <a:lnTo>
                    <a:pt x="6113" y="585"/>
                  </a:lnTo>
                  <a:lnTo>
                    <a:pt x="6113" y="585"/>
                  </a:lnTo>
                  <a:lnTo>
                    <a:pt x="5894" y="585"/>
                  </a:lnTo>
                  <a:lnTo>
                    <a:pt x="5699" y="560"/>
                  </a:lnTo>
                  <a:lnTo>
                    <a:pt x="5504" y="536"/>
                  </a:lnTo>
                  <a:lnTo>
                    <a:pt x="5358" y="487"/>
                  </a:lnTo>
                  <a:lnTo>
                    <a:pt x="5090" y="366"/>
                  </a:lnTo>
                  <a:lnTo>
                    <a:pt x="4847" y="244"/>
                  </a:lnTo>
                  <a:lnTo>
                    <a:pt x="4847" y="244"/>
                  </a:lnTo>
                  <a:lnTo>
                    <a:pt x="4676" y="146"/>
                  </a:lnTo>
                  <a:lnTo>
                    <a:pt x="4530" y="73"/>
                  </a:lnTo>
                  <a:lnTo>
                    <a:pt x="4335" y="25"/>
                  </a:lnTo>
                  <a:lnTo>
                    <a:pt x="4067" y="0"/>
                  </a:lnTo>
                  <a:lnTo>
                    <a:pt x="4067" y="0"/>
                  </a:lnTo>
                  <a:lnTo>
                    <a:pt x="3824" y="25"/>
                  </a:lnTo>
                  <a:lnTo>
                    <a:pt x="3629" y="73"/>
                  </a:lnTo>
                  <a:lnTo>
                    <a:pt x="3458" y="146"/>
                  </a:lnTo>
                  <a:lnTo>
                    <a:pt x="3288" y="244"/>
                  </a:lnTo>
                  <a:lnTo>
                    <a:pt x="3288" y="244"/>
                  </a:lnTo>
                  <a:lnTo>
                    <a:pt x="3069" y="366"/>
                  </a:lnTo>
                  <a:lnTo>
                    <a:pt x="2801" y="487"/>
                  </a:lnTo>
                  <a:lnTo>
                    <a:pt x="2630" y="536"/>
                  </a:lnTo>
                  <a:lnTo>
                    <a:pt x="2460" y="560"/>
                  </a:lnTo>
                  <a:lnTo>
                    <a:pt x="2265" y="585"/>
                  </a:lnTo>
                  <a:lnTo>
                    <a:pt x="2046" y="585"/>
                  </a:lnTo>
                  <a:lnTo>
                    <a:pt x="2046" y="585"/>
                  </a:lnTo>
                  <a:lnTo>
                    <a:pt x="1802" y="585"/>
                  </a:lnTo>
                  <a:lnTo>
                    <a:pt x="1607" y="560"/>
                  </a:lnTo>
                  <a:lnTo>
                    <a:pt x="1437" y="536"/>
                  </a:lnTo>
                  <a:lnTo>
                    <a:pt x="1266" y="487"/>
                  </a:lnTo>
                  <a:lnTo>
                    <a:pt x="999" y="366"/>
                  </a:lnTo>
                  <a:lnTo>
                    <a:pt x="779" y="244"/>
                  </a:lnTo>
                  <a:lnTo>
                    <a:pt x="779" y="244"/>
                  </a:lnTo>
                  <a:lnTo>
                    <a:pt x="609" y="146"/>
                  </a:lnTo>
                  <a:lnTo>
                    <a:pt x="438" y="73"/>
                  </a:lnTo>
                  <a:lnTo>
                    <a:pt x="244" y="25"/>
                  </a:lnTo>
                  <a:lnTo>
                    <a:pt x="0"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81"/>
            <p:cNvSpPr/>
            <p:nvPr/>
          </p:nvSpPr>
          <p:spPr>
            <a:xfrm>
              <a:off x="6672900" y="4309650"/>
              <a:ext cx="348900" cy="376300"/>
            </a:xfrm>
            <a:custGeom>
              <a:rect b="b" l="l" r="r" t="t"/>
              <a:pathLst>
                <a:path extrusionOk="0" fill="none" h="15052" w="13956">
                  <a:moveTo>
                    <a:pt x="13347" y="6747"/>
                  </a:moveTo>
                  <a:lnTo>
                    <a:pt x="12470" y="6406"/>
                  </a:lnTo>
                  <a:lnTo>
                    <a:pt x="12470" y="3532"/>
                  </a:lnTo>
                  <a:lnTo>
                    <a:pt x="10790" y="3532"/>
                  </a:lnTo>
                  <a:lnTo>
                    <a:pt x="10790" y="2022"/>
                  </a:lnTo>
                  <a:lnTo>
                    <a:pt x="8427" y="2022"/>
                  </a:lnTo>
                  <a:lnTo>
                    <a:pt x="8427" y="1"/>
                  </a:lnTo>
                  <a:lnTo>
                    <a:pt x="6966" y="1"/>
                  </a:lnTo>
                  <a:lnTo>
                    <a:pt x="5505" y="1"/>
                  </a:lnTo>
                  <a:lnTo>
                    <a:pt x="5505" y="2022"/>
                  </a:lnTo>
                  <a:lnTo>
                    <a:pt x="3142" y="2022"/>
                  </a:lnTo>
                  <a:lnTo>
                    <a:pt x="3142" y="3532"/>
                  </a:lnTo>
                  <a:lnTo>
                    <a:pt x="1462" y="3532"/>
                  </a:lnTo>
                  <a:lnTo>
                    <a:pt x="1462" y="6406"/>
                  </a:lnTo>
                  <a:lnTo>
                    <a:pt x="585" y="6747"/>
                  </a:lnTo>
                  <a:lnTo>
                    <a:pt x="585" y="6747"/>
                  </a:lnTo>
                  <a:lnTo>
                    <a:pt x="414" y="6844"/>
                  </a:lnTo>
                  <a:lnTo>
                    <a:pt x="268" y="6966"/>
                  </a:lnTo>
                  <a:lnTo>
                    <a:pt x="147" y="7112"/>
                  </a:lnTo>
                  <a:lnTo>
                    <a:pt x="49" y="7258"/>
                  </a:lnTo>
                  <a:lnTo>
                    <a:pt x="0" y="7404"/>
                  </a:lnTo>
                  <a:lnTo>
                    <a:pt x="0" y="7575"/>
                  </a:lnTo>
                  <a:lnTo>
                    <a:pt x="0" y="7770"/>
                  </a:lnTo>
                  <a:lnTo>
                    <a:pt x="73" y="7965"/>
                  </a:lnTo>
                  <a:lnTo>
                    <a:pt x="1510" y="11277"/>
                  </a:lnTo>
                  <a:lnTo>
                    <a:pt x="1510" y="14833"/>
                  </a:lnTo>
                  <a:lnTo>
                    <a:pt x="1510" y="14833"/>
                  </a:lnTo>
                  <a:lnTo>
                    <a:pt x="1754" y="14711"/>
                  </a:lnTo>
                  <a:lnTo>
                    <a:pt x="2046" y="14589"/>
                  </a:lnTo>
                  <a:lnTo>
                    <a:pt x="2241" y="14540"/>
                  </a:lnTo>
                  <a:lnTo>
                    <a:pt x="2436" y="14516"/>
                  </a:lnTo>
                  <a:lnTo>
                    <a:pt x="2655" y="14492"/>
                  </a:lnTo>
                  <a:lnTo>
                    <a:pt x="2874" y="14467"/>
                  </a:lnTo>
                  <a:lnTo>
                    <a:pt x="2874" y="14467"/>
                  </a:lnTo>
                  <a:lnTo>
                    <a:pt x="3167" y="14492"/>
                  </a:lnTo>
                  <a:lnTo>
                    <a:pt x="3410" y="14516"/>
                  </a:lnTo>
                  <a:lnTo>
                    <a:pt x="3629" y="14565"/>
                  </a:lnTo>
                  <a:lnTo>
                    <a:pt x="3824" y="14638"/>
                  </a:lnTo>
                  <a:lnTo>
                    <a:pt x="4141" y="14760"/>
                  </a:lnTo>
                  <a:lnTo>
                    <a:pt x="4384" y="14906"/>
                  </a:lnTo>
                  <a:lnTo>
                    <a:pt x="4384" y="14906"/>
                  </a:lnTo>
                  <a:lnTo>
                    <a:pt x="4530" y="14979"/>
                  </a:lnTo>
                  <a:lnTo>
                    <a:pt x="4628" y="15028"/>
                  </a:lnTo>
                  <a:lnTo>
                    <a:pt x="4774" y="15052"/>
                  </a:lnTo>
                  <a:lnTo>
                    <a:pt x="4920" y="15052"/>
                  </a:lnTo>
                  <a:lnTo>
                    <a:pt x="4920" y="15052"/>
                  </a:lnTo>
                  <a:lnTo>
                    <a:pt x="5091" y="15052"/>
                  </a:lnTo>
                  <a:lnTo>
                    <a:pt x="5212" y="15028"/>
                  </a:lnTo>
                  <a:lnTo>
                    <a:pt x="5334" y="14979"/>
                  </a:lnTo>
                  <a:lnTo>
                    <a:pt x="5456" y="14906"/>
                  </a:lnTo>
                  <a:lnTo>
                    <a:pt x="5456" y="14906"/>
                  </a:lnTo>
                  <a:lnTo>
                    <a:pt x="5724" y="14760"/>
                  </a:lnTo>
                  <a:lnTo>
                    <a:pt x="6040" y="14638"/>
                  </a:lnTo>
                  <a:lnTo>
                    <a:pt x="6235" y="14565"/>
                  </a:lnTo>
                  <a:lnTo>
                    <a:pt x="6454" y="14516"/>
                  </a:lnTo>
                  <a:lnTo>
                    <a:pt x="6698" y="14492"/>
                  </a:lnTo>
                  <a:lnTo>
                    <a:pt x="6966" y="14467"/>
                  </a:lnTo>
                  <a:lnTo>
                    <a:pt x="6966" y="14467"/>
                  </a:lnTo>
                  <a:lnTo>
                    <a:pt x="7234" y="14492"/>
                  </a:lnTo>
                  <a:lnTo>
                    <a:pt x="7477" y="14516"/>
                  </a:lnTo>
                  <a:lnTo>
                    <a:pt x="7697" y="14565"/>
                  </a:lnTo>
                  <a:lnTo>
                    <a:pt x="7891" y="14638"/>
                  </a:lnTo>
                  <a:lnTo>
                    <a:pt x="8232" y="14760"/>
                  </a:lnTo>
                  <a:lnTo>
                    <a:pt x="8476" y="14906"/>
                  </a:lnTo>
                  <a:lnTo>
                    <a:pt x="8476" y="14906"/>
                  </a:lnTo>
                  <a:lnTo>
                    <a:pt x="8598" y="14979"/>
                  </a:lnTo>
                  <a:lnTo>
                    <a:pt x="8719" y="15028"/>
                  </a:lnTo>
                  <a:lnTo>
                    <a:pt x="8841" y="15052"/>
                  </a:lnTo>
                  <a:lnTo>
                    <a:pt x="9012" y="15052"/>
                  </a:lnTo>
                  <a:lnTo>
                    <a:pt x="9012" y="15052"/>
                  </a:lnTo>
                  <a:lnTo>
                    <a:pt x="9158" y="15052"/>
                  </a:lnTo>
                  <a:lnTo>
                    <a:pt x="9304" y="15028"/>
                  </a:lnTo>
                  <a:lnTo>
                    <a:pt x="9401" y="14979"/>
                  </a:lnTo>
                  <a:lnTo>
                    <a:pt x="9548" y="14906"/>
                  </a:lnTo>
                  <a:lnTo>
                    <a:pt x="9548" y="14906"/>
                  </a:lnTo>
                  <a:lnTo>
                    <a:pt x="9791" y="14760"/>
                  </a:lnTo>
                  <a:lnTo>
                    <a:pt x="10108" y="14638"/>
                  </a:lnTo>
                  <a:lnTo>
                    <a:pt x="10303" y="14565"/>
                  </a:lnTo>
                  <a:lnTo>
                    <a:pt x="10522" y="14516"/>
                  </a:lnTo>
                  <a:lnTo>
                    <a:pt x="10765" y="14492"/>
                  </a:lnTo>
                  <a:lnTo>
                    <a:pt x="11058" y="14467"/>
                  </a:lnTo>
                  <a:lnTo>
                    <a:pt x="11058" y="14467"/>
                  </a:lnTo>
                  <a:lnTo>
                    <a:pt x="11277" y="14492"/>
                  </a:lnTo>
                  <a:lnTo>
                    <a:pt x="11496" y="14516"/>
                  </a:lnTo>
                  <a:lnTo>
                    <a:pt x="11691" y="14540"/>
                  </a:lnTo>
                  <a:lnTo>
                    <a:pt x="11886" y="14589"/>
                  </a:lnTo>
                  <a:lnTo>
                    <a:pt x="12178" y="14711"/>
                  </a:lnTo>
                  <a:lnTo>
                    <a:pt x="12421" y="14833"/>
                  </a:lnTo>
                  <a:lnTo>
                    <a:pt x="12421" y="11277"/>
                  </a:lnTo>
                  <a:lnTo>
                    <a:pt x="13858" y="7965"/>
                  </a:lnTo>
                  <a:lnTo>
                    <a:pt x="13858" y="7965"/>
                  </a:lnTo>
                  <a:lnTo>
                    <a:pt x="13931" y="7770"/>
                  </a:lnTo>
                  <a:lnTo>
                    <a:pt x="13956" y="7575"/>
                  </a:lnTo>
                  <a:lnTo>
                    <a:pt x="13931" y="7404"/>
                  </a:lnTo>
                  <a:lnTo>
                    <a:pt x="13883" y="7258"/>
                  </a:lnTo>
                  <a:lnTo>
                    <a:pt x="13785" y="7112"/>
                  </a:lnTo>
                  <a:lnTo>
                    <a:pt x="13664" y="6966"/>
                  </a:lnTo>
                  <a:lnTo>
                    <a:pt x="13517" y="6844"/>
                  </a:lnTo>
                  <a:lnTo>
                    <a:pt x="13347" y="6747"/>
                  </a:lnTo>
                  <a:lnTo>
                    <a:pt x="13347" y="6747"/>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81"/>
            <p:cNvSpPr/>
            <p:nvPr/>
          </p:nvSpPr>
          <p:spPr>
            <a:xfrm>
              <a:off x="6805625" y="4452725"/>
              <a:ext cx="15850" cy="28050"/>
            </a:xfrm>
            <a:custGeom>
              <a:rect b="b" l="l" r="r" t="t"/>
              <a:pathLst>
                <a:path extrusionOk="0" fill="none" h="1122" w="634">
                  <a:moveTo>
                    <a:pt x="317" y="1121"/>
                  </a:moveTo>
                  <a:lnTo>
                    <a:pt x="317" y="1121"/>
                  </a:lnTo>
                  <a:lnTo>
                    <a:pt x="244" y="1097"/>
                  </a:lnTo>
                  <a:lnTo>
                    <a:pt x="196" y="1073"/>
                  </a:lnTo>
                  <a:lnTo>
                    <a:pt x="123" y="1024"/>
                  </a:lnTo>
                  <a:lnTo>
                    <a:pt x="74" y="951"/>
                  </a:lnTo>
                  <a:lnTo>
                    <a:pt x="25" y="780"/>
                  </a:lnTo>
                  <a:lnTo>
                    <a:pt x="1" y="561"/>
                  </a:lnTo>
                  <a:lnTo>
                    <a:pt x="1" y="561"/>
                  </a:lnTo>
                  <a:lnTo>
                    <a:pt x="25" y="342"/>
                  </a:lnTo>
                  <a:lnTo>
                    <a:pt x="74" y="147"/>
                  </a:lnTo>
                  <a:lnTo>
                    <a:pt x="123" y="98"/>
                  </a:lnTo>
                  <a:lnTo>
                    <a:pt x="196" y="25"/>
                  </a:lnTo>
                  <a:lnTo>
                    <a:pt x="244" y="1"/>
                  </a:lnTo>
                  <a:lnTo>
                    <a:pt x="317" y="1"/>
                  </a:lnTo>
                  <a:lnTo>
                    <a:pt x="317" y="1"/>
                  </a:lnTo>
                  <a:lnTo>
                    <a:pt x="366" y="1"/>
                  </a:lnTo>
                  <a:lnTo>
                    <a:pt x="439" y="25"/>
                  </a:lnTo>
                  <a:lnTo>
                    <a:pt x="488" y="98"/>
                  </a:lnTo>
                  <a:lnTo>
                    <a:pt x="537" y="147"/>
                  </a:lnTo>
                  <a:lnTo>
                    <a:pt x="610" y="342"/>
                  </a:lnTo>
                  <a:lnTo>
                    <a:pt x="634" y="561"/>
                  </a:lnTo>
                  <a:lnTo>
                    <a:pt x="634" y="561"/>
                  </a:lnTo>
                  <a:lnTo>
                    <a:pt x="610" y="780"/>
                  </a:lnTo>
                  <a:lnTo>
                    <a:pt x="537" y="951"/>
                  </a:lnTo>
                  <a:lnTo>
                    <a:pt x="488" y="1024"/>
                  </a:lnTo>
                  <a:lnTo>
                    <a:pt x="439" y="1073"/>
                  </a:lnTo>
                  <a:lnTo>
                    <a:pt x="366" y="1097"/>
                  </a:lnTo>
                  <a:lnTo>
                    <a:pt x="317" y="1121"/>
                  </a:lnTo>
                  <a:lnTo>
                    <a:pt x="317" y="112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81"/>
            <p:cNvSpPr/>
            <p:nvPr/>
          </p:nvSpPr>
          <p:spPr>
            <a:xfrm>
              <a:off x="6872600" y="4452725"/>
              <a:ext cx="15875" cy="28050"/>
            </a:xfrm>
            <a:custGeom>
              <a:rect b="b" l="l" r="r" t="t"/>
              <a:pathLst>
                <a:path extrusionOk="0" fill="none" h="1122" w="635">
                  <a:moveTo>
                    <a:pt x="317" y="1121"/>
                  </a:moveTo>
                  <a:lnTo>
                    <a:pt x="317" y="1121"/>
                  </a:lnTo>
                  <a:lnTo>
                    <a:pt x="269" y="1097"/>
                  </a:lnTo>
                  <a:lnTo>
                    <a:pt x="196" y="1073"/>
                  </a:lnTo>
                  <a:lnTo>
                    <a:pt x="147" y="1024"/>
                  </a:lnTo>
                  <a:lnTo>
                    <a:pt x="98" y="951"/>
                  </a:lnTo>
                  <a:lnTo>
                    <a:pt x="25" y="780"/>
                  </a:lnTo>
                  <a:lnTo>
                    <a:pt x="1" y="561"/>
                  </a:lnTo>
                  <a:lnTo>
                    <a:pt x="1" y="561"/>
                  </a:lnTo>
                  <a:lnTo>
                    <a:pt x="25" y="342"/>
                  </a:lnTo>
                  <a:lnTo>
                    <a:pt x="98" y="147"/>
                  </a:lnTo>
                  <a:lnTo>
                    <a:pt x="147" y="98"/>
                  </a:lnTo>
                  <a:lnTo>
                    <a:pt x="196" y="25"/>
                  </a:lnTo>
                  <a:lnTo>
                    <a:pt x="269" y="1"/>
                  </a:lnTo>
                  <a:lnTo>
                    <a:pt x="317" y="1"/>
                  </a:lnTo>
                  <a:lnTo>
                    <a:pt x="317" y="1"/>
                  </a:lnTo>
                  <a:lnTo>
                    <a:pt x="390" y="1"/>
                  </a:lnTo>
                  <a:lnTo>
                    <a:pt x="464" y="25"/>
                  </a:lnTo>
                  <a:lnTo>
                    <a:pt x="512" y="98"/>
                  </a:lnTo>
                  <a:lnTo>
                    <a:pt x="561" y="147"/>
                  </a:lnTo>
                  <a:lnTo>
                    <a:pt x="610" y="342"/>
                  </a:lnTo>
                  <a:lnTo>
                    <a:pt x="634" y="561"/>
                  </a:lnTo>
                  <a:lnTo>
                    <a:pt x="634" y="561"/>
                  </a:lnTo>
                  <a:lnTo>
                    <a:pt x="610" y="780"/>
                  </a:lnTo>
                  <a:lnTo>
                    <a:pt x="561" y="951"/>
                  </a:lnTo>
                  <a:lnTo>
                    <a:pt x="512" y="1024"/>
                  </a:lnTo>
                  <a:lnTo>
                    <a:pt x="464" y="1073"/>
                  </a:lnTo>
                  <a:lnTo>
                    <a:pt x="390" y="1097"/>
                  </a:lnTo>
                  <a:lnTo>
                    <a:pt x="317" y="1121"/>
                  </a:lnTo>
                  <a:lnTo>
                    <a:pt x="317" y="112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81"/>
            <p:cNvSpPr/>
            <p:nvPr/>
          </p:nvSpPr>
          <p:spPr>
            <a:xfrm>
              <a:off x="6709425" y="4414975"/>
              <a:ext cx="275250" cy="54825"/>
            </a:xfrm>
            <a:custGeom>
              <a:rect b="b" l="l" r="r" t="t"/>
              <a:pathLst>
                <a:path extrusionOk="0" fill="none" h="2193" w="11010">
                  <a:moveTo>
                    <a:pt x="11009" y="2193"/>
                  </a:moveTo>
                  <a:lnTo>
                    <a:pt x="5505" y="1"/>
                  </a:lnTo>
                  <a:lnTo>
                    <a:pt x="1" y="2193"/>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81"/>
            <p:cNvSpPr/>
            <p:nvPr/>
          </p:nvSpPr>
          <p:spPr>
            <a:xfrm>
              <a:off x="6733175" y="4382725"/>
              <a:ext cx="227750" cy="37150"/>
            </a:xfrm>
            <a:custGeom>
              <a:rect b="b" l="l" r="r" t="t"/>
              <a:pathLst>
                <a:path extrusionOk="0" fill="none" h="1486" w="9110">
                  <a:moveTo>
                    <a:pt x="1" y="1486"/>
                  </a:moveTo>
                  <a:lnTo>
                    <a:pt x="1681" y="1486"/>
                  </a:lnTo>
                  <a:lnTo>
                    <a:pt x="1681" y="0"/>
                  </a:lnTo>
                  <a:lnTo>
                    <a:pt x="4555" y="0"/>
                  </a:lnTo>
                  <a:lnTo>
                    <a:pt x="7429" y="0"/>
                  </a:lnTo>
                  <a:lnTo>
                    <a:pt x="7429" y="1486"/>
                  </a:lnTo>
                  <a:lnTo>
                    <a:pt x="9109" y="1486"/>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81"/>
            <p:cNvSpPr/>
            <p:nvPr/>
          </p:nvSpPr>
          <p:spPr>
            <a:xfrm>
              <a:off x="6847025" y="4414975"/>
              <a:ext cx="25" cy="145550"/>
            </a:xfrm>
            <a:custGeom>
              <a:rect b="b" l="l" r="r" t="t"/>
              <a:pathLst>
                <a:path extrusionOk="0" fill="none" h="5822" w="1">
                  <a:moveTo>
                    <a:pt x="1" y="1"/>
                  </a:moveTo>
                  <a:lnTo>
                    <a:pt x="1" y="5822"/>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8" name="Google Shape;898;p81"/>
          <p:cNvGrpSpPr/>
          <p:nvPr/>
        </p:nvGrpSpPr>
        <p:grpSpPr>
          <a:xfrm>
            <a:off x="4251419" y="4291984"/>
            <a:ext cx="452420" cy="433992"/>
            <a:chOff x="5233525" y="4954450"/>
            <a:chExt cx="538275" cy="516350"/>
          </a:xfrm>
        </p:grpSpPr>
        <p:sp>
          <p:nvSpPr>
            <p:cNvPr id="899" name="Google Shape;899;p81"/>
            <p:cNvSpPr/>
            <p:nvPr/>
          </p:nvSpPr>
          <p:spPr>
            <a:xfrm>
              <a:off x="5637825" y="4954450"/>
              <a:ext cx="89525" cy="89525"/>
            </a:xfrm>
            <a:custGeom>
              <a:rect b="b" l="l" r="r" t="t"/>
              <a:pathLst>
                <a:path extrusionOk="0" fill="none" h="3581" w="3581">
                  <a:moveTo>
                    <a:pt x="1023" y="3410"/>
                  </a:moveTo>
                  <a:lnTo>
                    <a:pt x="1023" y="3410"/>
                  </a:lnTo>
                  <a:lnTo>
                    <a:pt x="1193" y="3483"/>
                  </a:lnTo>
                  <a:lnTo>
                    <a:pt x="1388" y="3532"/>
                  </a:lnTo>
                  <a:lnTo>
                    <a:pt x="1583" y="3556"/>
                  </a:lnTo>
                  <a:lnTo>
                    <a:pt x="1778" y="3581"/>
                  </a:lnTo>
                  <a:lnTo>
                    <a:pt x="1778" y="3581"/>
                  </a:lnTo>
                  <a:lnTo>
                    <a:pt x="1973" y="3556"/>
                  </a:lnTo>
                  <a:lnTo>
                    <a:pt x="2143" y="3532"/>
                  </a:lnTo>
                  <a:lnTo>
                    <a:pt x="2314" y="3508"/>
                  </a:lnTo>
                  <a:lnTo>
                    <a:pt x="2484" y="3435"/>
                  </a:lnTo>
                  <a:lnTo>
                    <a:pt x="2630" y="3361"/>
                  </a:lnTo>
                  <a:lnTo>
                    <a:pt x="2776" y="3264"/>
                  </a:lnTo>
                  <a:lnTo>
                    <a:pt x="2923" y="3167"/>
                  </a:lnTo>
                  <a:lnTo>
                    <a:pt x="3044" y="3045"/>
                  </a:lnTo>
                  <a:lnTo>
                    <a:pt x="3166" y="2923"/>
                  </a:lnTo>
                  <a:lnTo>
                    <a:pt x="3264" y="2801"/>
                  </a:lnTo>
                  <a:lnTo>
                    <a:pt x="3361" y="2631"/>
                  </a:lnTo>
                  <a:lnTo>
                    <a:pt x="3434" y="2485"/>
                  </a:lnTo>
                  <a:lnTo>
                    <a:pt x="3483" y="2314"/>
                  </a:lnTo>
                  <a:lnTo>
                    <a:pt x="3531" y="2144"/>
                  </a:lnTo>
                  <a:lnTo>
                    <a:pt x="3556" y="1973"/>
                  </a:lnTo>
                  <a:lnTo>
                    <a:pt x="3580" y="1803"/>
                  </a:lnTo>
                  <a:lnTo>
                    <a:pt x="3580" y="1803"/>
                  </a:lnTo>
                  <a:lnTo>
                    <a:pt x="3556" y="1608"/>
                  </a:lnTo>
                  <a:lnTo>
                    <a:pt x="3531" y="1437"/>
                  </a:lnTo>
                  <a:lnTo>
                    <a:pt x="3483" y="1267"/>
                  </a:lnTo>
                  <a:lnTo>
                    <a:pt x="3434" y="1096"/>
                  </a:lnTo>
                  <a:lnTo>
                    <a:pt x="3361" y="950"/>
                  </a:lnTo>
                  <a:lnTo>
                    <a:pt x="3264" y="804"/>
                  </a:lnTo>
                  <a:lnTo>
                    <a:pt x="3166" y="658"/>
                  </a:lnTo>
                  <a:lnTo>
                    <a:pt x="3044" y="536"/>
                  </a:lnTo>
                  <a:lnTo>
                    <a:pt x="2923" y="414"/>
                  </a:lnTo>
                  <a:lnTo>
                    <a:pt x="2776" y="317"/>
                  </a:lnTo>
                  <a:lnTo>
                    <a:pt x="2630" y="220"/>
                  </a:lnTo>
                  <a:lnTo>
                    <a:pt x="2484" y="147"/>
                  </a:lnTo>
                  <a:lnTo>
                    <a:pt x="2314" y="98"/>
                  </a:lnTo>
                  <a:lnTo>
                    <a:pt x="2143" y="49"/>
                  </a:lnTo>
                  <a:lnTo>
                    <a:pt x="1973" y="25"/>
                  </a:lnTo>
                  <a:lnTo>
                    <a:pt x="1778" y="0"/>
                  </a:lnTo>
                  <a:lnTo>
                    <a:pt x="1778" y="0"/>
                  </a:lnTo>
                  <a:lnTo>
                    <a:pt x="1607" y="25"/>
                  </a:lnTo>
                  <a:lnTo>
                    <a:pt x="1437" y="49"/>
                  </a:lnTo>
                  <a:lnTo>
                    <a:pt x="1266" y="98"/>
                  </a:lnTo>
                  <a:lnTo>
                    <a:pt x="1096" y="147"/>
                  </a:lnTo>
                  <a:lnTo>
                    <a:pt x="925" y="220"/>
                  </a:lnTo>
                  <a:lnTo>
                    <a:pt x="779" y="317"/>
                  </a:lnTo>
                  <a:lnTo>
                    <a:pt x="658" y="414"/>
                  </a:lnTo>
                  <a:lnTo>
                    <a:pt x="536" y="536"/>
                  </a:lnTo>
                  <a:lnTo>
                    <a:pt x="414" y="658"/>
                  </a:lnTo>
                  <a:lnTo>
                    <a:pt x="317" y="804"/>
                  </a:lnTo>
                  <a:lnTo>
                    <a:pt x="219" y="950"/>
                  </a:lnTo>
                  <a:lnTo>
                    <a:pt x="146" y="1096"/>
                  </a:lnTo>
                  <a:lnTo>
                    <a:pt x="73" y="1267"/>
                  </a:lnTo>
                  <a:lnTo>
                    <a:pt x="49" y="1437"/>
                  </a:lnTo>
                  <a:lnTo>
                    <a:pt x="24" y="1608"/>
                  </a:lnTo>
                  <a:lnTo>
                    <a:pt x="0" y="1803"/>
                  </a:lnTo>
                  <a:lnTo>
                    <a:pt x="0" y="1803"/>
                  </a:lnTo>
                  <a:lnTo>
                    <a:pt x="24" y="2071"/>
                  </a:lnTo>
                  <a:lnTo>
                    <a:pt x="97" y="2339"/>
                  </a:lnTo>
                  <a:lnTo>
                    <a:pt x="195" y="2582"/>
                  </a:lnTo>
                  <a:lnTo>
                    <a:pt x="317" y="280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81"/>
            <p:cNvSpPr/>
            <p:nvPr/>
          </p:nvSpPr>
          <p:spPr>
            <a:xfrm>
              <a:off x="5323025" y="4980625"/>
              <a:ext cx="88925" cy="88925"/>
            </a:xfrm>
            <a:custGeom>
              <a:rect b="b" l="l" r="r" t="t"/>
              <a:pathLst>
                <a:path extrusionOk="0" fill="none" h="3557" w="3557">
                  <a:moveTo>
                    <a:pt x="3191" y="2850"/>
                  </a:moveTo>
                  <a:lnTo>
                    <a:pt x="3191" y="2850"/>
                  </a:lnTo>
                  <a:lnTo>
                    <a:pt x="3313" y="2680"/>
                  </a:lnTo>
                  <a:lnTo>
                    <a:pt x="3410" y="2509"/>
                  </a:lnTo>
                  <a:lnTo>
                    <a:pt x="3483" y="2314"/>
                  </a:lnTo>
                  <a:lnTo>
                    <a:pt x="3532" y="2095"/>
                  </a:lnTo>
                  <a:lnTo>
                    <a:pt x="3532" y="2095"/>
                  </a:lnTo>
                  <a:lnTo>
                    <a:pt x="3556" y="1925"/>
                  </a:lnTo>
                  <a:lnTo>
                    <a:pt x="3556" y="1730"/>
                  </a:lnTo>
                  <a:lnTo>
                    <a:pt x="3556" y="1559"/>
                  </a:lnTo>
                  <a:lnTo>
                    <a:pt x="3508" y="1389"/>
                  </a:lnTo>
                  <a:lnTo>
                    <a:pt x="3459" y="1218"/>
                  </a:lnTo>
                  <a:lnTo>
                    <a:pt x="3410" y="1072"/>
                  </a:lnTo>
                  <a:lnTo>
                    <a:pt x="3337" y="902"/>
                  </a:lnTo>
                  <a:lnTo>
                    <a:pt x="3240" y="756"/>
                  </a:lnTo>
                  <a:lnTo>
                    <a:pt x="3142" y="634"/>
                  </a:lnTo>
                  <a:lnTo>
                    <a:pt x="3021" y="512"/>
                  </a:lnTo>
                  <a:lnTo>
                    <a:pt x="2899" y="390"/>
                  </a:lnTo>
                  <a:lnTo>
                    <a:pt x="2753" y="293"/>
                  </a:lnTo>
                  <a:lnTo>
                    <a:pt x="2606" y="196"/>
                  </a:lnTo>
                  <a:lnTo>
                    <a:pt x="2436" y="122"/>
                  </a:lnTo>
                  <a:lnTo>
                    <a:pt x="2266" y="74"/>
                  </a:lnTo>
                  <a:lnTo>
                    <a:pt x="2095" y="25"/>
                  </a:lnTo>
                  <a:lnTo>
                    <a:pt x="2095" y="25"/>
                  </a:lnTo>
                  <a:lnTo>
                    <a:pt x="1925" y="1"/>
                  </a:lnTo>
                  <a:lnTo>
                    <a:pt x="1730" y="1"/>
                  </a:lnTo>
                  <a:lnTo>
                    <a:pt x="1559" y="1"/>
                  </a:lnTo>
                  <a:lnTo>
                    <a:pt x="1389" y="25"/>
                  </a:lnTo>
                  <a:lnTo>
                    <a:pt x="1218" y="74"/>
                  </a:lnTo>
                  <a:lnTo>
                    <a:pt x="1072" y="147"/>
                  </a:lnTo>
                  <a:lnTo>
                    <a:pt x="902" y="220"/>
                  </a:lnTo>
                  <a:lnTo>
                    <a:pt x="756" y="317"/>
                  </a:lnTo>
                  <a:lnTo>
                    <a:pt x="634" y="415"/>
                  </a:lnTo>
                  <a:lnTo>
                    <a:pt x="512" y="537"/>
                  </a:lnTo>
                  <a:lnTo>
                    <a:pt x="390" y="658"/>
                  </a:lnTo>
                  <a:lnTo>
                    <a:pt x="293" y="804"/>
                  </a:lnTo>
                  <a:lnTo>
                    <a:pt x="195" y="951"/>
                  </a:lnTo>
                  <a:lnTo>
                    <a:pt x="122" y="1097"/>
                  </a:lnTo>
                  <a:lnTo>
                    <a:pt x="74" y="1267"/>
                  </a:lnTo>
                  <a:lnTo>
                    <a:pt x="25" y="1462"/>
                  </a:lnTo>
                  <a:lnTo>
                    <a:pt x="25" y="1462"/>
                  </a:lnTo>
                  <a:lnTo>
                    <a:pt x="1" y="1633"/>
                  </a:lnTo>
                  <a:lnTo>
                    <a:pt x="1" y="1803"/>
                  </a:lnTo>
                  <a:lnTo>
                    <a:pt x="1" y="1998"/>
                  </a:lnTo>
                  <a:lnTo>
                    <a:pt x="25" y="2168"/>
                  </a:lnTo>
                  <a:lnTo>
                    <a:pt x="74" y="2339"/>
                  </a:lnTo>
                  <a:lnTo>
                    <a:pt x="147" y="2485"/>
                  </a:lnTo>
                  <a:lnTo>
                    <a:pt x="220" y="2655"/>
                  </a:lnTo>
                  <a:lnTo>
                    <a:pt x="317" y="2777"/>
                  </a:lnTo>
                  <a:lnTo>
                    <a:pt x="415" y="2923"/>
                  </a:lnTo>
                  <a:lnTo>
                    <a:pt x="536" y="3045"/>
                  </a:lnTo>
                  <a:lnTo>
                    <a:pt x="658" y="3167"/>
                  </a:lnTo>
                  <a:lnTo>
                    <a:pt x="804" y="3264"/>
                  </a:lnTo>
                  <a:lnTo>
                    <a:pt x="950" y="3362"/>
                  </a:lnTo>
                  <a:lnTo>
                    <a:pt x="1096" y="3435"/>
                  </a:lnTo>
                  <a:lnTo>
                    <a:pt x="1267" y="3483"/>
                  </a:lnTo>
                  <a:lnTo>
                    <a:pt x="1462" y="3532"/>
                  </a:lnTo>
                  <a:lnTo>
                    <a:pt x="1462" y="3532"/>
                  </a:lnTo>
                  <a:lnTo>
                    <a:pt x="1705" y="3557"/>
                  </a:lnTo>
                  <a:lnTo>
                    <a:pt x="1973" y="3557"/>
                  </a:lnTo>
                  <a:lnTo>
                    <a:pt x="2217" y="3508"/>
                  </a:lnTo>
                  <a:lnTo>
                    <a:pt x="2460" y="3435"/>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81"/>
            <p:cNvSpPr/>
            <p:nvPr/>
          </p:nvSpPr>
          <p:spPr>
            <a:xfrm>
              <a:off x="5233525" y="5255225"/>
              <a:ext cx="89525" cy="89525"/>
            </a:xfrm>
            <a:custGeom>
              <a:rect b="b" l="l" r="r" t="t"/>
              <a:pathLst>
                <a:path extrusionOk="0" fill="none" h="3581" w="3581">
                  <a:moveTo>
                    <a:pt x="3215" y="707"/>
                  </a:moveTo>
                  <a:lnTo>
                    <a:pt x="3215" y="707"/>
                  </a:lnTo>
                  <a:lnTo>
                    <a:pt x="3093" y="585"/>
                  </a:lnTo>
                  <a:lnTo>
                    <a:pt x="2972" y="464"/>
                  </a:lnTo>
                  <a:lnTo>
                    <a:pt x="2850" y="342"/>
                  </a:lnTo>
                  <a:lnTo>
                    <a:pt x="2679" y="244"/>
                  </a:lnTo>
                  <a:lnTo>
                    <a:pt x="2679" y="244"/>
                  </a:lnTo>
                  <a:lnTo>
                    <a:pt x="2533" y="171"/>
                  </a:lnTo>
                  <a:lnTo>
                    <a:pt x="2363" y="98"/>
                  </a:lnTo>
                  <a:lnTo>
                    <a:pt x="2192" y="50"/>
                  </a:lnTo>
                  <a:lnTo>
                    <a:pt x="2022" y="25"/>
                  </a:lnTo>
                  <a:lnTo>
                    <a:pt x="1851" y="1"/>
                  </a:lnTo>
                  <a:lnTo>
                    <a:pt x="1681" y="25"/>
                  </a:lnTo>
                  <a:lnTo>
                    <a:pt x="1510" y="25"/>
                  </a:lnTo>
                  <a:lnTo>
                    <a:pt x="1340" y="74"/>
                  </a:lnTo>
                  <a:lnTo>
                    <a:pt x="1169" y="123"/>
                  </a:lnTo>
                  <a:lnTo>
                    <a:pt x="1023" y="196"/>
                  </a:lnTo>
                  <a:lnTo>
                    <a:pt x="877" y="269"/>
                  </a:lnTo>
                  <a:lnTo>
                    <a:pt x="731" y="366"/>
                  </a:lnTo>
                  <a:lnTo>
                    <a:pt x="585" y="488"/>
                  </a:lnTo>
                  <a:lnTo>
                    <a:pt x="463" y="610"/>
                  </a:lnTo>
                  <a:lnTo>
                    <a:pt x="341" y="731"/>
                  </a:lnTo>
                  <a:lnTo>
                    <a:pt x="244" y="902"/>
                  </a:lnTo>
                  <a:lnTo>
                    <a:pt x="244" y="902"/>
                  </a:lnTo>
                  <a:lnTo>
                    <a:pt x="171" y="1048"/>
                  </a:lnTo>
                  <a:lnTo>
                    <a:pt x="98" y="1219"/>
                  </a:lnTo>
                  <a:lnTo>
                    <a:pt x="49" y="1389"/>
                  </a:lnTo>
                  <a:lnTo>
                    <a:pt x="25" y="1560"/>
                  </a:lnTo>
                  <a:lnTo>
                    <a:pt x="0" y="1730"/>
                  </a:lnTo>
                  <a:lnTo>
                    <a:pt x="0" y="1900"/>
                  </a:lnTo>
                  <a:lnTo>
                    <a:pt x="25" y="2071"/>
                  </a:lnTo>
                  <a:lnTo>
                    <a:pt x="73" y="2241"/>
                  </a:lnTo>
                  <a:lnTo>
                    <a:pt x="122" y="2412"/>
                  </a:lnTo>
                  <a:lnTo>
                    <a:pt x="195" y="2558"/>
                  </a:lnTo>
                  <a:lnTo>
                    <a:pt x="268" y="2729"/>
                  </a:lnTo>
                  <a:lnTo>
                    <a:pt x="366" y="2850"/>
                  </a:lnTo>
                  <a:lnTo>
                    <a:pt x="463" y="2996"/>
                  </a:lnTo>
                  <a:lnTo>
                    <a:pt x="609" y="3118"/>
                  </a:lnTo>
                  <a:lnTo>
                    <a:pt x="731" y="3240"/>
                  </a:lnTo>
                  <a:lnTo>
                    <a:pt x="901" y="3337"/>
                  </a:lnTo>
                  <a:lnTo>
                    <a:pt x="901" y="3337"/>
                  </a:lnTo>
                  <a:lnTo>
                    <a:pt x="1048" y="3410"/>
                  </a:lnTo>
                  <a:lnTo>
                    <a:pt x="1218" y="3484"/>
                  </a:lnTo>
                  <a:lnTo>
                    <a:pt x="1389" y="3532"/>
                  </a:lnTo>
                  <a:lnTo>
                    <a:pt x="1559" y="3557"/>
                  </a:lnTo>
                  <a:lnTo>
                    <a:pt x="1730" y="3581"/>
                  </a:lnTo>
                  <a:lnTo>
                    <a:pt x="1900" y="3581"/>
                  </a:lnTo>
                  <a:lnTo>
                    <a:pt x="2071" y="3557"/>
                  </a:lnTo>
                  <a:lnTo>
                    <a:pt x="2241" y="3508"/>
                  </a:lnTo>
                  <a:lnTo>
                    <a:pt x="2411" y="3459"/>
                  </a:lnTo>
                  <a:lnTo>
                    <a:pt x="2558" y="3410"/>
                  </a:lnTo>
                  <a:lnTo>
                    <a:pt x="2704" y="3313"/>
                  </a:lnTo>
                  <a:lnTo>
                    <a:pt x="2850" y="3216"/>
                  </a:lnTo>
                  <a:lnTo>
                    <a:pt x="2996" y="3118"/>
                  </a:lnTo>
                  <a:lnTo>
                    <a:pt x="3118" y="2996"/>
                  </a:lnTo>
                  <a:lnTo>
                    <a:pt x="3240" y="2850"/>
                  </a:lnTo>
                  <a:lnTo>
                    <a:pt x="3337" y="2704"/>
                  </a:lnTo>
                  <a:lnTo>
                    <a:pt x="3337" y="2704"/>
                  </a:lnTo>
                  <a:lnTo>
                    <a:pt x="3459" y="2412"/>
                  </a:lnTo>
                  <a:lnTo>
                    <a:pt x="3532" y="2144"/>
                  </a:lnTo>
                  <a:lnTo>
                    <a:pt x="3581" y="1852"/>
                  </a:lnTo>
                  <a:lnTo>
                    <a:pt x="3556" y="156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81"/>
            <p:cNvSpPr/>
            <p:nvPr/>
          </p:nvSpPr>
          <p:spPr>
            <a:xfrm>
              <a:off x="5453325" y="5382475"/>
              <a:ext cx="88925" cy="88325"/>
            </a:xfrm>
            <a:custGeom>
              <a:rect b="b" l="l" r="r" t="t"/>
              <a:pathLst>
                <a:path extrusionOk="0" fill="none" h="3533" w="3557">
                  <a:moveTo>
                    <a:pt x="1389" y="1"/>
                  </a:moveTo>
                  <a:lnTo>
                    <a:pt x="1389" y="1"/>
                  </a:lnTo>
                  <a:lnTo>
                    <a:pt x="1194" y="50"/>
                  </a:lnTo>
                  <a:lnTo>
                    <a:pt x="999" y="147"/>
                  </a:lnTo>
                  <a:lnTo>
                    <a:pt x="804" y="245"/>
                  </a:lnTo>
                  <a:lnTo>
                    <a:pt x="634" y="366"/>
                  </a:lnTo>
                  <a:lnTo>
                    <a:pt x="634" y="366"/>
                  </a:lnTo>
                  <a:lnTo>
                    <a:pt x="488" y="488"/>
                  </a:lnTo>
                  <a:lnTo>
                    <a:pt x="390" y="634"/>
                  </a:lnTo>
                  <a:lnTo>
                    <a:pt x="268" y="780"/>
                  </a:lnTo>
                  <a:lnTo>
                    <a:pt x="195" y="926"/>
                  </a:lnTo>
                  <a:lnTo>
                    <a:pt x="122" y="1073"/>
                  </a:lnTo>
                  <a:lnTo>
                    <a:pt x="74" y="1243"/>
                  </a:lnTo>
                  <a:lnTo>
                    <a:pt x="25" y="1414"/>
                  </a:lnTo>
                  <a:lnTo>
                    <a:pt x="0" y="1584"/>
                  </a:lnTo>
                  <a:lnTo>
                    <a:pt x="0" y="1755"/>
                  </a:lnTo>
                  <a:lnTo>
                    <a:pt x="0" y="1925"/>
                  </a:lnTo>
                  <a:lnTo>
                    <a:pt x="25" y="2096"/>
                  </a:lnTo>
                  <a:lnTo>
                    <a:pt x="74" y="2266"/>
                  </a:lnTo>
                  <a:lnTo>
                    <a:pt x="122" y="2412"/>
                  </a:lnTo>
                  <a:lnTo>
                    <a:pt x="195" y="2583"/>
                  </a:lnTo>
                  <a:lnTo>
                    <a:pt x="293" y="2729"/>
                  </a:lnTo>
                  <a:lnTo>
                    <a:pt x="415" y="2875"/>
                  </a:lnTo>
                  <a:lnTo>
                    <a:pt x="415" y="2875"/>
                  </a:lnTo>
                  <a:lnTo>
                    <a:pt x="536" y="3021"/>
                  </a:lnTo>
                  <a:lnTo>
                    <a:pt x="658" y="3143"/>
                  </a:lnTo>
                  <a:lnTo>
                    <a:pt x="804" y="3240"/>
                  </a:lnTo>
                  <a:lnTo>
                    <a:pt x="950" y="3313"/>
                  </a:lnTo>
                  <a:lnTo>
                    <a:pt x="1121" y="3386"/>
                  </a:lnTo>
                  <a:lnTo>
                    <a:pt x="1267" y="3459"/>
                  </a:lnTo>
                  <a:lnTo>
                    <a:pt x="1437" y="3484"/>
                  </a:lnTo>
                  <a:lnTo>
                    <a:pt x="1608" y="3508"/>
                  </a:lnTo>
                  <a:lnTo>
                    <a:pt x="1778" y="3532"/>
                  </a:lnTo>
                  <a:lnTo>
                    <a:pt x="1949" y="3508"/>
                  </a:lnTo>
                  <a:lnTo>
                    <a:pt x="2119" y="3484"/>
                  </a:lnTo>
                  <a:lnTo>
                    <a:pt x="2290" y="3435"/>
                  </a:lnTo>
                  <a:lnTo>
                    <a:pt x="2460" y="3386"/>
                  </a:lnTo>
                  <a:lnTo>
                    <a:pt x="2606" y="3313"/>
                  </a:lnTo>
                  <a:lnTo>
                    <a:pt x="2777" y="3216"/>
                  </a:lnTo>
                  <a:lnTo>
                    <a:pt x="2923" y="3118"/>
                  </a:lnTo>
                  <a:lnTo>
                    <a:pt x="2923" y="3118"/>
                  </a:lnTo>
                  <a:lnTo>
                    <a:pt x="3045" y="2997"/>
                  </a:lnTo>
                  <a:lnTo>
                    <a:pt x="3167" y="2851"/>
                  </a:lnTo>
                  <a:lnTo>
                    <a:pt x="3264" y="2704"/>
                  </a:lnTo>
                  <a:lnTo>
                    <a:pt x="3361" y="2558"/>
                  </a:lnTo>
                  <a:lnTo>
                    <a:pt x="3435" y="2412"/>
                  </a:lnTo>
                  <a:lnTo>
                    <a:pt x="3483" y="2242"/>
                  </a:lnTo>
                  <a:lnTo>
                    <a:pt x="3532" y="2071"/>
                  </a:lnTo>
                  <a:lnTo>
                    <a:pt x="3556" y="1901"/>
                  </a:lnTo>
                  <a:lnTo>
                    <a:pt x="3556" y="1730"/>
                  </a:lnTo>
                  <a:lnTo>
                    <a:pt x="3556" y="1560"/>
                  </a:lnTo>
                  <a:lnTo>
                    <a:pt x="3532" y="1389"/>
                  </a:lnTo>
                  <a:lnTo>
                    <a:pt x="3483" y="1219"/>
                  </a:lnTo>
                  <a:lnTo>
                    <a:pt x="3410" y="1048"/>
                  </a:lnTo>
                  <a:lnTo>
                    <a:pt x="3337" y="902"/>
                  </a:lnTo>
                  <a:lnTo>
                    <a:pt x="3264" y="756"/>
                  </a:lnTo>
                  <a:lnTo>
                    <a:pt x="3142" y="610"/>
                  </a:lnTo>
                  <a:lnTo>
                    <a:pt x="3142" y="610"/>
                  </a:lnTo>
                  <a:lnTo>
                    <a:pt x="2972" y="415"/>
                  </a:lnTo>
                  <a:lnTo>
                    <a:pt x="2753" y="245"/>
                  </a:lnTo>
                  <a:lnTo>
                    <a:pt x="2533" y="123"/>
                  </a:lnTo>
                  <a:lnTo>
                    <a:pt x="2314" y="5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81"/>
            <p:cNvSpPr/>
            <p:nvPr/>
          </p:nvSpPr>
          <p:spPr>
            <a:xfrm>
              <a:off x="5682875" y="5188875"/>
              <a:ext cx="88925" cy="89525"/>
            </a:xfrm>
            <a:custGeom>
              <a:rect b="b" l="l" r="r" t="t"/>
              <a:pathLst>
                <a:path extrusionOk="0" fill="none" h="3581" w="3557">
                  <a:moveTo>
                    <a:pt x="0" y="2022"/>
                  </a:moveTo>
                  <a:lnTo>
                    <a:pt x="0" y="2022"/>
                  </a:lnTo>
                  <a:lnTo>
                    <a:pt x="25" y="2216"/>
                  </a:lnTo>
                  <a:lnTo>
                    <a:pt x="98" y="2411"/>
                  </a:lnTo>
                  <a:lnTo>
                    <a:pt x="98" y="2411"/>
                  </a:lnTo>
                  <a:lnTo>
                    <a:pt x="171" y="2557"/>
                  </a:lnTo>
                  <a:lnTo>
                    <a:pt x="244" y="2728"/>
                  </a:lnTo>
                  <a:lnTo>
                    <a:pt x="341" y="2874"/>
                  </a:lnTo>
                  <a:lnTo>
                    <a:pt x="463" y="2996"/>
                  </a:lnTo>
                  <a:lnTo>
                    <a:pt x="585" y="3118"/>
                  </a:lnTo>
                  <a:lnTo>
                    <a:pt x="707" y="3239"/>
                  </a:lnTo>
                  <a:lnTo>
                    <a:pt x="853" y="3337"/>
                  </a:lnTo>
                  <a:lnTo>
                    <a:pt x="999" y="3410"/>
                  </a:lnTo>
                  <a:lnTo>
                    <a:pt x="1169" y="3483"/>
                  </a:lnTo>
                  <a:lnTo>
                    <a:pt x="1340" y="3532"/>
                  </a:lnTo>
                  <a:lnTo>
                    <a:pt x="1510" y="3556"/>
                  </a:lnTo>
                  <a:lnTo>
                    <a:pt x="1681" y="3580"/>
                  </a:lnTo>
                  <a:lnTo>
                    <a:pt x="1851" y="3580"/>
                  </a:lnTo>
                  <a:lnTo>
                    <a:pt x="2022" y="3556"/>
                  </a:lnTo>
                  <a:lnTo>
                    <a:pt x="2192" y="3532"/>
                  </a:lnTo>
                  <a:lnTo>
                    <a:pt x="2363" y="3459"/>
                  </a:lnTo>
                  <a:lnTo>
                    <a:pt x="2363" y="3459"/>
                  </a:lnTo>
                  <a:lnTo>
                    <a:pt x="2533" y="3410"/>
                  </a:lnTo>
                  <a:lnTo>
                    <a:pt x="2704" y="3312"/>
                  </a:lnTo>
                  <a:lnTo>
                    <a:pt x="2850" y="3215"/>
                  </a:lnTo>
                  <a:lnTo>
                    <a:pt x="2972" y="3093"/>
                  </a:lnTo>
                  <a:lnTo>
                    <a:pt x="3093" y="2971"/>
                  </a:lnTo>
                  <a:lnTo>
                    <a:pt x="3215" y="2850"/>
                  </a:lnTo>
                  <a:lnTo>
                    <a:pt x="3288" y="2704"/>
                  </a:lnTo>
                  <a:lnTo>
                    <a:pt x="3386" y="2557"/>
                  </a:lnTo>
                  <a:lnTo>
                    <a:pt x="3434" y="2387"/>
                  </a:lnTo>
                  <a:lnTo>
                    <a:pt x="3483" y="2216"/>
                  </a:lnTo>
                  <a:lnTo>
                    <a:pt x="3532" y="2070"/>
                  </a:lnTo>
                  <a:lnTo>
                    <a:pt x="3556" y="1875"/>
                  </a:lnTo>
                  <a:lnTo>
                    <a:pt x="3556" y="1705"/>
                  </a:lnTo>
                  <a:lnTo>
                    <a:pt x="3532" y="1534"/>
                  </a:lnTo>
                  <a:lnTo>
                    <a:pt x="3507" y="1364"/>
                  </a:lnTo>
                  <a:lnTo>
                    <a:pt x="3434" y="1194"/>
                  </a:lnTo>
                  <a:lnTo>
                    <a:pt x="3434" y="1194"/>
                  </a:lnTo>
                  <a:lnTo>
                    <a:pt x="3361" y="1023"/>
                  </a:lnTo>
                  <a:lnTo>
                    <a:pt x="3288" y="853"/>
                  </a:lnTo>
                  <a:lnTo>
                    <a:pt x="3191" y="706"/>
                  </a:lnTo>
                  <a:lnTo>
                    <a:pt x="3069" y="585"/>
                  </a:lnTo>
                  <a:lnTo>
                    <a:pt x="2947" y="463"/>
                  </a:lnTo>
                  <a:lnTo>
                    <a:pt x="2825" y="341"/>
                  </a:lnTo>
                  <a:lnTo>
                    <a:pt x="2679" y="268"/>
                  </a:lnTo>
                  <a:lnTo>
                    <a:pt x="2533" y="171"/>
                  </a:lnTo>
                  <a:lnTo>
                    <a:pt x="2363" y="122"/>
                  </a:lnTo>
                  <a:lnTo>
                    <a:pt x="2192" y="73"/>
                  </a:lnTo>
                  <a:lnTo>
                    <a:pt x="2022" y="24"/>
                  </a:lnTo>
                  <a:lnTo>
                    <a:pt x="1851" y="24"/>
                  </a:lnTo>
                  <a:lnTo>
                    <a:pt x="1681" y="0"/>
                  </a:lnTo>
                  <a:lnTo>
                    <a:pt x="1510" y="24"/>
                  </a:lnTo>
                  <a:lnTo>
                    <a:pt x="1340" y="73"/>
                  </a:lnTo>
                  <a:lnTo>
                    <a:pt x="1169" y="122"/>
                  </a:lnTo>
                  <a:lnTo>
                    <a:pt x="1169" y="122"/>
                  </a:lnTo>
                  <a:lnTo>
                    <a:pt x="974" y="195"/>
                  </a:lnTo>
                  <a:lnTo>
                    <a:pt x="804" y="292"/>
                  </a:lnTo>
                  <a:lnTo>
                    <a:pt x="658" y="390"/>
                  </a:lnTo>
                  <a:lnTo>
                    <a:pt x="512" y="512"/>
                  </a:lnTo>
                  <a:lnTo>
                    <a:pt x="390" y="658"/>
                  </a:lnTo>
                  <a:lnTo>
                    <a:pt x="293" y="804"/>
                  </a:lnTo>
                  <a:lnTo>
                    <a:pt x="195" y="950"/>
                  </a:lnTo>
                  <a:lnTo>
                    <a:pt x="122" y="112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81"/>
            <p:cNvSpPr/>
            <p:nvPr/>
          </p:nvSpPr>
          <p:spPr>
            <a:xfrm>
              <a:off x="5411925" y="5110925"/>
              <a:ext cx="188775" cy="189400"/>
            </a:xfrm>
            <a:custGeom>
              <a:rect b="b" l="l" r="r" t="t"/>
              <a:pathLst>
                <a:path extrusionOk="0" fill="none" h="7576" w="7551">
                  <a:moveTo>
                    <a:pt x="0" y="3776"/>
                  </a:moveTo>
                  <a:lnTo>
                    <a:pt x="0" y="3776"/>
                  </a:lnTo>
                  <a:lnTo>
                    <a:pt x="25" y="3410"/>
                  </a:lnTo>
                  <a:lnTo>
                    <a:pt x="73" y="3021"/>
                  </a:lnTo>
                  <a:lnTo>
                    <a:pt x="171" y="2655"/>
                  </a:lnTo>
                  <a:lnTo>
                    <a:pt x="293" y="2314"/>
                  </a:lnTo>
                  <a:lnTo>
                    <a:pt x="463" y="1973"/>
                  </a:lnTo>
                  <a:lnTo>
                    <a:pt x="658" y="1681"/>
                  </a:lnTo>
                  <a:lnTo>
                    <a:pt x="877" y="1389"/>
                  </a:lnTo>
                  <a:lnTo>
                    <a:pt x="1121" y="1121"/>
                  </a:lnTo>
                  <a:lnTo>
                    <a:pt x="1389" y="877"/>
                  </a:lnTo>
                  <a:lnTo>
                    <a:pt x="1656" y="658"/>
                  </a:lnTo>
                  <a:lnTo>
                    <a:pt x="1973" y="463"/>
                  </a:lnTo>
                  <a:lnTo>
                    <a:pt x="2314" y="293"/>
                  </a:lnTo>
                  <a:lnTo>
                    <a:pt x="2655" y="171"/>
                  </a:lnTo>
                  <a:lnTo>
                    <a:pt x="3020" y="74"/>
                  </a:lnTo>
                  <a:lnTo>
                    <a:pt x="3386" y="25"/>
                  </a:lnTo>
                  <a:lnTo>
                    <a:pt x="3775" y="1"/>
                  </a:lnTo>
                  <a:lnTo>
                    <a:pt x="3775" y="1"/>
                  </a:lnTo>
                  <a:lnTo>
                    <a:pt x="4165" y="25"/>
                  </a:lnTo>
                  <a:lnTo>
                    <a:pt x="4555" y="74"/>
                  </a:lnTo>
                  <a:lnTo>
                    <a:pt x="4896" y="171"/>
                  </a:lnTo>
                  <a:lnTo>
                    <a:pt x="5261" y="293"/>
                  </a:lnTo>
                  <a:lnTo>
                    <a:pt x="5578" y="463"/>
                  </a:lnTo>
                  <a:lnTo>
                    <a:pt x="5894" y="658"/>
                  </a:lnTo>
                  <a:lnTo>
                    <a:pt x="6186" y="877"/>
                  </a:lnTo>
                  <a:lnTo>
                    <a:pt x="6454" y="1121"/>
                  </a:lnTo>
                  <a:lnTo>
                    <a:pt x="6698" y="1389"/>
                  </a:lnTo>
                  <a:lnTo>
                    <a:pt x="6917" y="1681"/>
                  </a:lnTo>
                  <a:lnTo>
                    <a:pt x="7112" y="1973"/>
                  </a:lnTo>
                  <a:lnTo>
                    <a:pt x="7258" y="2314"/>
                  </a:lnTo>
                  <a:lnTo>
                    <a:pt x="7404" y="2655"/>
                  </a:lnTo>
                  <a:lnTo>
                    <a:pt x="7477" y="3021"/>
                  </a:lnTo>
                  <a:lnTo>
                    <a:pt x="7550" y="3410"/>
                  </a:lnTo>
                  <a:lnTo>
                    <a:pt x="7550" y="3776"/>
                  </a:lnTo>
                  <a:lnTo>
                    <a:pt x="7550" y="3776"/>
                  </a:lnTo>
                  <a:lnTo>
                    <a:pt x="7550" y="4165"/>
                  </a:lnTo>
                  <a:lnTo>
                    <a:pt x="7477" y="4555"/>
                  </a:lnTo>
                  <a:lnTo>
                    <a:pt x="7404" y="4920"/>
                  </a:lnTo>
                  <a:lnTo>
                    <a:pt x="7258" y="5261"/>
                  </a:lnTo>
                  <a:lnTo>
                    <a:pt x="7112" y="5578"/>
                  </a:lnTo>
                  <a:lnTo>
                    <a:pt x="6917" y="5895"/>
                  </a:lnTo>
                  <a:lnTo>
                    <a:pt x="6698" y="6187"/>
                  </a:lnTo>
                  <a:lnTo>
                    <a:pt x="6454" y="6455"/>
                  </a:lnTo>
                  <a:lnTo>
                    <a:pt x="6186" y="6698"/>
                  </a:lnTo>
                  <a:lnTo>
                    <a:pt x="5894" y="6917"/>
                  </a:lnTo>
                  <a:lnTo>
                    <a:pt x="5578" y="7112"/>
                  </a:lnTo>
                  <a:lnTo>
                    <a:pt x="5261" y="7258"/>
                  </a:lnTo>
                  <a:lnTo>
                    <a:pt x="4896" y="7405"/>
                  </a:lnTo>
                  <a:lnTo>
                    <a:pt x="4555" y="7478"/>
                  </a:lnTo>
                  <a:lnTo>
                    <a:pt x="4165" y="7551"/>
                  </a:lnTo>
                  <a:lnTo>
                    <a:pt x="3775" y="7575"/>
                  </a:lnTo>
                  <a:lnTo>
                    <a:pt x="3775" y="7575"/>
                  </a:lnTo>
                  <a:lnTo>
                    <a:pt x="3386" y="7551"/>
                  </a:lnTo>
                  <a:lnTo>
                    <a:pt x="3020" y="7478"/>
                  </a:lnTo>
                  <a:lnTo>
                    <a:pt x="2655" y="7405"/>
                  </a:lnTo>
                  <a:lnTo>
                    <a:pt x="2314" y="7258"/>
                  </a:lnTo>
                  <a:lnTo>
                    <a:pt x="1973" y="7112"/>
                  </a:lnTo>
                  <a:lnTo>
                    <a:pt x="1656" y="6917"/>
                  </a:lnTo>
                  <a:lnTo>
                    <a:pt x="1389" y="6698"/>
                  </a:lnTo>
                  <a:lnTo>
                    <a:pt x="1121" y="6455"/>
                  </a:lnTo>
                  <a:lnTo>
                    <a:pt x="877" y="6187"/>
                  </a:lnTo>
                  <a:lnTo>
                    <a:pt x="658" y="5895"/>
                  </a:lnTo>
                  <a:lnTo>
                    <a:pt x="463" y="5578"/>
                  </a:lnTo>
                  <a:lnTo>
                    <a:pt x="293" y="5261"/>
                  </a:lnTo>
                  <a:lnTo>
                    <a:pt x="171" y="4920"/>
                  </a:lnTo>
                  <a:lnTo>
                    <a:pt x="73" y="4555"/>
                  </a:lnTo>
                  <a:lnTo>
                    <a:pt x="25" y="4165"/>
                  </a:lnTo>
                  <a:lnTo>
                    <a:pt x="0" y="3776"/>
                  </a:lnTo>
                  <a:lnTo>
                    <a:pt x="0" y="3776"/>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81"/>
            <p:cNvSpPr/>
            <p:nvPr/>
          </p:nvSpPr>
          <p:spPr>
            <a:xfrm>
              <a:off x="5367475" y="5025075"/>
              <a:ext cx="81600" cy="105975"/>
            </a:xfrm>
            <a:custGeom>
              <a:rect b="b" l="l" r="r" t="t"/>
              <a:pathLst>
                <a:path extrusionOk="0" fill="none" h="4239" w="3264">
                  <a:moveTo>
                    <a:pt x="0" y="1"/>
                  </a:moveTo>
                  <a:lnTo>
                    <a:pt x="3264" y="4238"/>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81"/>
            <p:cNvSpPr/>
            <p:nvPr/>
          </p:nvSpPr>
          <p:spPr>
            <a:xfrm>
              <a:off x="5567800" y="4999500"/>
              <a:ext cx="115100" cy="133975"/>
            </a:xfrm>
            <a:custGeom>
              <a:rect b="b" l="l" r="r" t="t"/>
              <a:pathLst>
                <a:path extrusionOk="0" fill="none" h="5359" w="4604">
                  <a:moveTo>
                    <a:pt x="0" y="5359"/>
                  </a:moveTo>
                  <a:lnTo>
                    <a:pt x="4603"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81"/>
            <p:cNvSpPr/>
            <p:nvPr/>
          </p:nvSpPr>
          <p:spPr>
            <a:xfrm>
              <a:off x="5600075" y="5217475"/>
              <a:ext cx="127275" cy="16475"/>
            </a:xfrm>
            <a:custGeom>
              <a:rect b="b" l="l" r="r" t="t"/>
              <a:pathLst>
                <a:path extrusionOk="0" fill="none" h="659" w="5091">
                  <a:moveTo>
                    <a:pt x="5090" y="658"/>
                  </a:moveTo>
                  <a:lnTo>
                    <a:pt x="0"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81"/>
            <p:cNvSpPr/>
            <p:nvPr/>
          </p:nvSpPr>
          <p:spPr>
            <a:xfrm>
              <a:off x="5497775" y="5299675"/>
              <a:ext cx="4900" cy="126675"/>
            </a:xfrm>
            <a:custGeom>
              <a:rect b="b" l="l" r="r" t="t"/>
              <a:pathLst>
                <a:path extrusionOk="0" fill="none" h="5067" w="196">
                  <a:moveTo>
                    <a:pt x="0" y="5067"/>
                  </a:moveTo>
                  <a:lnTo>
                    <a:pt x="195"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81"/>
            <p:cNvSpPr/>
            <p:nvPr/>
          </p:nvSpPr>
          <p:spPr>
            <a:xfrm>
              <a:off x="5277975" y="5241825"/>
              <a:ext cx="141275" cy="58500"/>
            </a:xfrm>
            <a:custGeom>
              <a:rect b="b" l="l" r="r" t="t"/>
              <a:pathLst>
                <a:path extrusionOk="0" fill="none" h="2340" w="5651">
                  <a:moveTo>
                    <a:pt x="0" y="2339"/>
                  </a:moveTo>
                  <a:lnTo>
                    <a:pt x="5651"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0" name="Google Shape;910;p81"/>
          <p:cNvGrpSpPr/>
          <p:nvPr/>
        </p:nvGrpSpPr>
        <p:grpSpPr>
          <a:xfrm>
            <a:off x="3682338" y="4299654"/>
            <a:ext cx="460615" cy="418653"/>
            <a:chOff x="4556450" y="4963575"/>
            <a:chExt cx="548025" cy="498100"/>
          </a:xfrm>
        </p:grpSpPr>
        <p:sp>
          <p:nvSpPr>
            <p:cNvPr id="911" name="Google Shape;911;p81"/>
            <p:cNvSpPr/>
            <p:nvPr/>
          </p:nvSpPr>
          <p:spPr>
            <a:xfrm>
              <a:off x="4611850" y="5222350"/>
              <a:ext cx="436600" cy="239325"/>
            </a:xfrm>
            <a:custGeom>
              <a:rect b="b" l="l" r="r" t="t"/>
              <a:pathLst>
                <a:path extrusionOk="0" fill="none" h="9573" w="17464">
                  <a:moveTo>
                    <a:pt x="1" y="1"/>
                  </a:moveTo>
                  <a:lnTo>
                    <a:pt x="1" y="4677"/>
                  </a:lnTo>
                  <a:lnTo>
                    <a:pt x="8720" y="9572"/>
                  </a:lnTo>
                  <a:lnTo>
                    <a:pt x="17463" y="4677"/>
                  </a:lnTo>
                  <a:lnTo>
                    <a:pt x="17463"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81"/>
            <p:cNvSpPr/>
            <p:nvPr/>
          </p:nvSpPr>
          <p:spPr>
            <a:xfrm>
              <a:off x="4612475" y="4963575"/>
              <a:ext cx="435975" cy="125450"/>
            </a:xfrm>
            <a:custGeom>
              <a:rect b="b" l="l" r="r" t="t"/>
              <a:pathLst>
                <a:path extrusionOk="0" fill="none" h="5018" w="17439">
                  <a:moveTo>
                    <a:pt x="17438" y="5018"/>
                  </a:moveTo>
                  <a:lnTo>
                    <a:pt x="8671" y="1"/>
                  </a:lnTo>
                  <a:lnTo>
                    <a:pt x="0" y="5018"/>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81"/>
            <p:cNvSpPr/>
            <p:nvPr/>
          </p:nvSpPr>
          <p:spPr>
            <a:xfrm>
              <a:off x="4556450" y="5089000"/>
              <a:ext cx="274025" cy="225925"/>
            </a:xfrm>
            <a:custGeom>
              <a:rect b="b" l="l" r="r" t="t"/>
              <a:pathLst>
                <a:path extrusionOk="0" fill="none" h="9037" w="10961">
                  <a:moveTo>
                    <a:pt x="8720" y="9037"/>
                  </a:moveTo>
                  <a:lnTo>
                    <a:pt x="1" y="4068"/>
                  </a:lnTo>
                  <a:lnTo>
                    <a:pt x="2241" y="1"/>
                  </a:lnTo>
                  <a:lnTo>
                    <a:pt x="10960" y="4969"/>
                  </a:lnTo>
                  <a:lnTo>
                    <a:pt x="8720" y="9037"/>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81"/>
            <p:cNvSpPr/>
            <p:nvPr/>
          </p:nvSpPr>
          <p:spPr>
            <a:xfrm>
              <a:off x="4830450" y="5089000"/>
              <a:ext cx="274025" cy="225925"/>
            </a:xfrm>
            <a:custGeom>
              <a:rect b="b" l="l" r="r" t="t"/>
              <a:pathLst>
                <a:path extrusionOk="0" fill="none" h="9037" w="10961">
                  <a:moveTo>
                    <a:pt x="2241" y="9037"/>
                  </a:moveTo>
                  <a:lnTo>
                    <a:pt x="10960" y="4068"/>
                  </a:lnTo>
                  <a:lnTo>
                    <a:pt x="8719" y="1"/>
                  </a:lnTo>
                  <a:lnTo>
                    <a:pt x="0" y="4969"/>
                  </a:lnTo>
                  <a:lnTo>
                    <a:pt x="2241" y="9037"/>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81"/>
            <p:cNvSpPr/>
            <p:nvPr/>
          </p:nvSpPr>
          <p:spPr>
            <a:xfrm>
              <a:off x="4830450" y="5213225"/>
              <a:ext cx="25" cy="248450"/>
            </a:xfrm>
            <a:custGeom>
              <a:rect b="b" l="l" r="r" t="t"/>
              <a:pathLst>
                <a:path extrusionOk="0" fill="none" h="9938" w="1">
                  <a:moveTo>
                    <a:pt x="0" y="0"/>
                  </a:moveTo>
                  <a:lnTo>
                    <a:pt x="0" y="9937"/>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6" name="Google Shape;916;p81"/>
          <p:cNvGrpSpPr/>
          <p:nvPr/>
        </p:nvGrpSpPr>
        <p:grpSpPr>
          <a:xfrm>
            <a:off x="299620" y="4390239"/>
            <a:ext cx="445255" cy="246182"/>
            <a:chOff x="531800" y="5071350"/>
            <a:chExt cx="529750" cy="292900"/>
          </a:xfrm>
        </p:grpSpPr>
        <p:sp>
          <p:nvSpPr>
            <p:cNvPr id="917" name="Google Shape;917;p81"/>
            <p:cNvSpPr/>
            <p:nvPr/>
          </p:nvSpPr>
          <p:spPr>
            <a:xfrm>
              <a:off x="632875" y="5077450"/>
              <a:ext cx="272200" cy="185725"/>
            </a:xfrm>
            <a:custGeom>
              <a:rect b="b" l="l" r="r" t="t"/>
              <a:pathLst>
                <a:path extrusionOk="0" fill="none" h="7429" w="10888">
                  <a:moveTo>
                    <a:pt x="2947" y="0"/>
                  </a:moveTo>
                  <a:lnTo>
                    <a:pt x="6406" y="7428"/>
                  </a:lnTo>
                  <a:lnTo>
                    <a:pt x="10887" y="2314"/>
                  </a:lnTo>
                  <a:lnTo>
                    <a:pt x="4019" y="2314"/>
                  </a:lnTo>
                  <a:lnTo>
                    <a:pt x="0" y="7428"/>
                  </a:lnTo>
                  <a:lnTo>
                    <a:pt x="6406" y="7428"/>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81"/>
            <p:cNvSpPr/>
            <p:nvPr/>
          </p:nvSpPr>
          <p:spPr>
            <a:xfrm>
              <a:off x="886175" y="5071350"/>
              <a:ext cx="74300" cy="191825"/>
            </a:xfrm>
            <a:custGeom>
              <a:rect b="b" l="l" r="r" t="t"/>
              <a:pathLst>
                <a:path extrusionOk="0" fill="none" h="7673" w="2972">
                  <a:moveTo>
                    <a:pt x="2971" y="7672"/>
                  </a:moveTo>
                  <a:lnTo>
                    <a:pt x="0" y="1"/>
                  </a:lnTo>
                  <a:lnTo>
                    <a:pt x="1364" y="1"/>
                  </a:lnTo>
                  <a:lnTo>
                    <a:pt x="1364" y="1"/>
                  </a:lnTo>
                  <a:lnTo>
                    <a:pt x="1534" y="25"/>
                  </a:lnTo>
                  <a:lnTo>
                    <a:pt x="1681" y="49"/>
                  </a:lnTo>
                  <a:lnTo>
                    <a:pt x="1827" y="147"/>
                  </a:lnTo>
                  <a:lnTo>
                    <a:pt x="1875" y="195"/>
                  </a:lnTo>
                  <a:lnTo>
                    <a:pt x="1900" y="244"/>
                  </a:lnTo>
                  <a:lnTo>
                    <a:pt x="1924" y="342"/>
                  </a:lnTo>
                  <a:lnTo>
                    <a:pt x="1900" y="439"/>
                  </a:lnTo>
                  <a:lnTo>
                    <a:pt x="1851" y="536"/>
                  </a:lnTo>
                  <a:lnTo>
                    <a:pt x="1778" y="658"/>
                  </a:lnTo>
                  <a:lnTo>
                    <a:pt x="1656" y="804"/>
                  </a:lnTo>
                  <a:lnTo>
                    <a:pt x="1486" y="975"/>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81"/>
            <p:cNvSpPr/>
            <p:nvPr/>
          </p:nvSpPr>
          <p:spPr>
            <a:xfrm>
              <a:off x="531800" y="5162075"/>
              <a:ext cx="202175" cy="202175"/>
            </a:xfrm>
            <a:custGeom>
              <a:rect b="b" l="l" r="r" t="t"/>
              <a:pathLst>
                <a:path extrusionOk="0" fill="none" h="8087" w="8087">
                  <a:moveTo>
                    <a:pt x="1" y="4043"/>
                  </a:moveTo>
                  <a:lnTo>
                    <a:pt x="1" y="4043"/>
                  </a:lnTo>
                  <a:lnTo>
                    <a:pt x="25" y="3629"/>
                  </a:lnTo>
                  <a:lnTo>
                    <a:pt x="74" y="3215"/>
                  </a:lnTo>
                  <a:lnTo>
                    <a:pt x="171" y="2826"/>
                  </a:lnTo>
                  <a:lnTo>
                    <a:pt x="317" y="2460"/>
                  </a:lnTo>
                  <a:lnTo>
                    <a:pt x="488" y="2119"/>
                  </a:lnTo>
                  <a:lnTo>
                    <a:pt x="682" y="1778"/>
                  </a:lnTo>
                  <a:lnTo>
                    <a:pt x="926" y="1462"/>
                  </a:lnTo>
                  <a:lnTo>
                    <a:pt x="1194" y="1170"/>
                  </a:lnTo>
                  <a:lnTo>
                    <a:pt x="1462" y="926"/>
                  </a:lnTo>
                  <a:lnTo>
                    <a:pt x="1778" y="682"/>
                  </a:lnTo>
                  <a:lnTo>
                    <a:pt x="2119" y="488"/>
                  </a:lnTo>
                  <a:lnTo>
                    <a:pt x="2460" y="317"/>
                  </a:lnTo>
                  <a:lnTo>
                    <a:pt x="2850" y="171"/>
                  </a:lnTo>
                  <a:lnTo>
                    <a:pt x="3240" y="74"/>
                  </a:lnTo>
                  <a:lnTo>
                    <a:pt x="3629" y="25"/>
                  </a:lnTo>
                  <a:lnTo>
                    <a:pt x="4043" y="0"/>
                  </a:lnTo>
                  <a:lnTo>
                    <a:pt x="4043" y="0"/>
                  </a:lnTo>
                  <a:lnTo>
                    <a:pt x="4458" y="25"/>
                  </a:lnTo>
                  <a:lnTo>
                    <a:pt x="4872" y="74"/>
                  </a:lnTo>
                  <a:lnTo>
                    <a:pt x="5237" y="171"/>
                  </a:lnTo>
                  <a:lnTo>
                    <a:pt x="5627" y="317"/>
                  </a:lnTo>
                  <a:lnTo>
                    <a:pt x="5968" y="488"/>
                  </a:lnTo>
                  <a:lnTo>
                    <a:pt x="6308" y="682"/>
                  </a:lnTo>
                  <a:lnTo>
                    <a:pt x="6625" y="926"/>
                  </a:lnTo>
                  <a:lnTo>
                    <a:pt x="6917" y="1170"/>
                  </a:lnTo>
                  <a:lnTo>
                    <a:pt x="7161" y="1462"/>
                  </a:lnTo>
                  <a:lnTo>
                    <a:pt x="7404" y="1778"/>
                  </a:lnTo>
                  <a:lnTo>
                    <a:pt x="7599" y="2119"/>
                  </a:lnTo>
                  <a:lnTo>
                    <a:pt x="7770" y="2460"/>
                  </a:lnTo>
                  <a:lnTo>
                    <a:pt x="7916" y="2826"/>
                  </a:lnTo>
                  <a:lnTo>
                    <a:pt x="8013" y="3215"/>
                  </a:lnTo>
                  <a:lnTo>
                    <a:pt x="8062" y="3629"/>
                  </a:lnTo>
                  <a:lnTo>
                    <a:pt x="8086" y="4043"/>
                  </a:lnTo>
                  <a:lnTo>
                    <a:pt x="8086" y="4043"/>
                  </a:lnTo>
                  <a:lnTo>
                    <a:pt x="8062" y="4457"/>
                  </a:lnTo>
                  <a:lnTo>
                    <a:pt x="8013" y="4847"/>
                  </a:lnTo>
                  <a:lnTo>
                    <a:pt x="7916" y="5237"/>
                  </a:lnTo>
                  <a:lnTo>
                    <a:pt x="7770" y="5626"/>
                  </a:lnTo>
                  <a:lnTo>
                    <a:pt x="7599" y="5967"/>
                  </a:lnTo>
                  <a:lnTo>
                    <a:pt x="7404" y="6308"/>
                  </a:lnTo>
                  <a:lnTo>
                    <a:pt x="7161" y="6625"/>
                  </a:lnTo>
                  <a:lnTo>
                    <a:pt x="6917" y="6893"/>
                  </a:lnTo>
                  <a:lnTo>
                    <a:pt x="6625" y="7161"/>
                  </a:lnTo>
                  <a:lnTo>
                    <a:pt x="6308" y="7404"/>
                  </a:lnTo>
                  <a:lnTo>
                    <a:pt x="5968" y="7599"/>
                  </a:lnTo>
                  <a:lnTo>
                    <a:pt x="5627" y="7770"/>
                  </a:lnTo>
                  <a:lnTo>
                    <a:pt x="5237" y="7916"/>
                  </a:lnTo>
                  <a:lnTo>
                    <a:pt x="4872" y="8013"/>
                  </a:lnTo>
                  <a:lnTo>
                    <a:pt x="4458" y="8062"/>
                  </a:lnTo>
                  <a:lnTo>
                    <a:pt x="4043" y="8086"/>
                  </a:lnTo>
                  <a:lnTo>
                    <a:pt x="4043" y="8086"/>
                  </a:lnTo>
                  <a:lnTo>
                    <a:pt x="3629" y="8062"/>
                  </a:lnTo>
                  <a:lnTo>
                    <a:pt x="3240" y="8013"/>
                  </a:lnTo>
                  <a:lnTo>
                    <a:pt x="2850" y="7916"/>
                  </a:lnTo>
                  <a:lnTo>
                    <a:pt x="2460" y="7770"/>
                  </a:lnTo>
                  <a:lnTo>
                    <a:pt x="2119" y="7599"/>
                  </a:lnTo>
                  <a:lnTo>
                    <a:pt x="1778" y="7404"/>
                  </a:lnTo>
                  <a:lnTo>
                    <a:pt x="1462" y="7161"/>
                  </a:lnTo>
                  <a:lnTo>
                    <a:pt x="1194" y="6893"/>
                  </a:lnTo>
                  <a:lnTo>
                    <a:pt x="926" y="6625"/>
                  </a:lnTo>
                  <a:lnTo>
                    <a:pt x="682" y="6308"/>
                  </a:lnTo>
                  <a:lnTo>
                    <a:pt x="488" y="5967"/>
                  </a:lnTo>
                  <a:lnTo>
                    <a:pt x="317" y="5626"/>
                  </a:lnTo>
                  <a:lnTo>
                    <a:pt x="171" y="5237"/>
                  </a:lnTo>
                  <a:lnTo>
                    <a:pt x="74" y="4847"/>
                  </a:lnTo>
                  <a:lnTo>
                    <a:pt x="25" y="4457"/>
                  </a:lnTo>
                  <a:lnTo>
                    <a:pt x="1" y="4043"/>
                  </a:lnTo>
                  <a:lnTo>
                    <a:pt x="1" y="4043"/>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81"/>
            <p:cNvSpPr/>
            <p:nvPr/>
          </p:nvSpPr>
          <p:spPr>
            <a:xfrm>
              <a:off x="859375" y="5162075"/>
              <a:ext cx="202175" cy="202175"/>
            </a:xfrm>
            <a:custGeom>
              <a:rect b="b" l="l" r="r" t="t"/>
              <a:pathLst>
                <a:path extrusionOk="0" fill="none" h="8087" w="8087">
                  <a:moveTo>
                    <a:pt x="1" y="4043"/>
                  </a:moveTo>
                  <a:lnTo>
                    <a:pt x="1" y="4043"/>
                  </a:lnTo>
                  <a:lnTo>
                    <a:pt x="1" y="3629"/>
                  </a:lnTo>
                  <a:lnTo>
                    <a:pt x="74" y="3215"/>
                  </a:lnTo>
                  <a:lnTo>
                    <a:pt x="171" y="2826"/>
                  </a:lnTo>
                  <a:lnTo>
                    <a:pt x="317" y="2460"/>
                  </a:lnTo>
                  <a:lnTo>
                    <a:pt x="488" y="2119"/>
                  </a:lnTo>
                  <a:lnTo>
                    <a:pt x="682" y="1778"/>
                  </a:lnTo>
                  <a:lnTo>
                    <a:pt x="926" y="1462"/>
                  </a:lnTo>
                  <a:lnTo>
                    <a:pt x="1170" y="1170"/>
                  </a:lnTo>
                  <a:lnTo>
                    <a:pt x="1462" y="926"/>
                  </a:lnTo>
                  <a:lnTo>
                    <a:pt x="1778" y="682"/>
                  </a:lnTo>
                  <a:lnTo>
                    <a:pt x="2119" y="488"/>
                  </a:lnTo>
                  <a:lnTo>
                    <a:pt x="2460" y="317"/>
                  </a:lnTo>
                  <a:lnTo>
                    <a:pt x="2826" y="171"/>
                  </a:lnTo>
                  <a:lnTo>
                    <a:pt x="3215" y="74"/>
                  </a:lnTo>
                  <a:lnTo>
                    <a:pt x="3629" y="25"/>
                  </a:lnTo>
                  <a:lnTo>
                    <a:pt x="4043" y="0"/>
                  </a:lnTo>
                  <a:lnTo>
                    <a:pt x="4043" y="0"/>
                  </a:lnTo>
                  <a:lnTo>
                    <a:pt x="4457" y="25"/>
                  </a:lnTo>
                  <a:lnTo>
                    <a:pt x="4847" y="74"/>
                  </a:lnTo>
                  <a:lnTo>
                    <a:pt x="5237" y="171"/>
                  </a:lnTo>
                  <a:lnTo>
                    <a:pt x="5602" y="317"/>
                  </a:lnTo>
                  <a:lnTo>
                    <a:pt x="5967" y="488"/>
                  </a:lnTo>
                  <a:lnTo>
                    <a:pt x="6308" y="682"/>
                  </a:lnTo>
                  <a:lnTo>
                    <a:pt x="6601" y="926"/>
                  </a:lnTo>
                  <a:lnTo>
                    <a:pt x="6893" y="1170"/>
                  </a:lnTo>
                  <a:lnTo>
                    <a:pt x="7161" y="1462"/>
                  </a:lnTo>
                  <a:lnTo>
                    <a:pt x="7380" y="1778"/>
                  </a:lnTo>
                  <a:lnTo>
                    <a:pt x="7599" y="2119"/>
                  </a:lnTo>
                  <a:lnTo>
                    <a:pt x="7770" y="2460"/>
                  </a:lnTo>
                  <a:lnTo>
                    <a:pt x="7892" y="2826"/>
                  </a:lnTo>
                  <a:lnTo>
                    <a:pt x="7989" y="3215"/>
                  </a:lnTo>
                  <a:lnTo>
                    <a:pt x="8062" y="3629"/>
                  </a:lnTo>
                  <a:lnTo>
                    <a:pt x="8086" y="4043"/>
                  </a:lnTo>
                  <a:lnTo>
                    <a:pt x="8086" y="4043"/>
                  </a:lnTo>
                  <a:lnTo>
                    <a:pt x="8062" y="4457"/>
                  </a:lnTo>
                  <a:lnTo>
                    <a:pt x="7989" y="4847"/>
                  </a:lnTo>
                  <a:lnTo>
                    <a:pt x="7892" y="5237"/>
                  </a:lnTo>
                  <a:lnTo>
                    <a:pt x="7770" y="5626"/>
                  </a:lnTo>
                  <a:lnTo>
                    <a:pt x="7599" y="5967"/>
                  </a:lnTo>
                  <a:lnTo>
                    <a:pt x="7380" y="6308"/>
                  </a:lnTo>
                  <a:lnTo>
                    <a:pt x="7161" y="6625"/>
                  </a:lnTo>
                  <a:lnTo>
                    <a:pt x="6893" y="6893"/>
                  </a:lnTo>
                  <a:lnTo>
                    <a:pt x="6601" y="7161"/>
                  </a:lnTo>
                  <a:lnTo>
                    <a:pt x="6308" y="7404"/>
                  </a:lnTo>
                  <a:lnTo>
                    <a:pt x="5967" y="7599"/>
                  </a:lnTo>
                  <a:lnTo>
                    <a:pt x="5602" y="7770"/>
                  </a:lnTo>
                  <a:lnTo>
                    <a:pt x="5237" y="7916"/>
                  </a:lnTo>
                  <a:lnTo>
                    <a:pt x="4847" y="8013"/>
                  </a:lnTo>
                  <a:lnTo>
                    <a:pt x="4457" y="8062"/>
                  </a:lnTo>
                  <a:lnTo>
                    <a:pt x="4043" y="8086"/>
                  </a:lnTo>
                  <a:lnTo>
                    <a:pt x="4043" y="8086"/>
                  </a:lnTo>
                  <a:lnTo>
                    <a:pt x="3629" y="8062"/>
                  </a:lnTo>
                  <a:lnTo>
                    <a:pt x="3215" y="8013"/>
                  </a:lnTo>
                  <a:lnTo>
                    <a:pt x="2826" y="7916"/>
                  </a:lnTo>
                  <a:lnTo>
                    <a:pt x="2460" y="7770"/>
                  </a:lnTo>
                  <a:lnTo>
                    <a:pt x="2119" y="7599"/>
                  </a:lnTo>
                  <a:lnTo>
                    <a:pt x="1778" y="7404"/>
                  </a:lnTo>
                  <a:lnTo>
                    <a:pt x="1462" y="7161"/>
                  </a:lnTo>
                  <a:lnTo>
                    <a:pt x="1170" y="6893"/>
                  </a:lnTo>
                  <a:lnTo>
                    <a:pt x="926" y="6625"/>
                  </a:lnTo>
                  <a:lnTo>
                    <a:pt x="682" y="6308"/>
                  </a:lnTo>
                  <a:lnTo>
                    <a:pt x="488" y="5967"/>
                  </a:lnTo>
                  <a:lnTo>
                    <a:pt x="317" y="5626"/>
                  </a:lnTo>
                  <a:lnTo>
                    <a:pt x="171" y="5237"/>
                  </a:lnTo>
                  <a:lnTo>
                    <a:pt x="74" y="4847"/>
                  </a:lnTo>
                  <a:lnTo>
                    <a:pt x="1" y="4457"/>
                  </a:lnTo>
                  <a:lnTo>
                    <a:pt x="1" y="4043"/>
                  </a:lnTo>
                  <a:lnTo>
                    <a:pt x="1" y="4043"/>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81"/>
            <p:cNvSpPr/>
            <p:nvPr/>
          </p:nvSpPr>
          <p:spPr>
            <a:xfrm>
              <a:off x="676100" y="5071350"/>
              <a:ext cx="86500" cy="7325"/>
            </a:xfrm>
            <a:custGeom>
              <a:rect b="b" l="l" r="r" t="t"/>
              <a:pathLst>
                <a:path extrusionOk="0" fill="none" h="293" w="3460">
                  <a:moveTo>
                    <a:pt x="1" y="1"/>
                  </a:moveTo>
                  <a:lnTo>
                    <a:pt x="3459" y="293"/>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81"/>
            <p:cNvSpPr/>
            <p:nvPr/>
          </p:nvSpPr>
          <p:spPr>
            <a:xfrm>
              <a:off x="941575" y="5244275"/>
              <a:ext cx="37175" cy="37175"/>
            </a:xfrm>
            <a:custGeom>
              <a:rect b="b" l="l" r="r" t="t"/>
              <a:pathLst>
                <a:path extrusionOk="0" fill="none" h="1487" w="1487">
                  <a:moveTo>
                    <a:pt x="0" y="755"/>
                  </a:moveTo>
                  <a:lnTo>
                    <a:pt x="0" y="755"/>
                  </a:lnTo>
                  <a:lnTo>
                    <a:pt x="25" y="609"/>
                  </a:lnTo>
                  <a:lnTo>
                    <a:pt x="73" y="463"/>
                  </a:lnTo>
                  <a:lnTo>
                    <a:pt x="122" y="341"/>
                  </a:lnTo>
                  <a:lnTo>
                    <a:pt x="220" y="220"/>
                  </a:lnTo>
                  <a:lnTo>
                    <a:pt x="341" y="147"/>
                  </a:lnTo>
                  <a:lnTo>
                    <a:pt x="463" y="73"/>
                  </a:lnTo>
                  <a:lnTo>
                    <a:pt x="609" y="25"/>
                  </a:lnTo>
                  <a:lnTo>
                    <a:pt x="755" y="0"/>
                  </a:lnTo>
                  <a:lnTo>
                    <a:pt x="755" y="0"/>
                  </a:lnTo>
                  <a:lnTo>
                    <a:pt x="902" y="25"/>
                  </a:lnTo>
                  <a:lnTo>
                    <a:pt x="1048" y="73"/>
                  </a:lnTo>
                  <a:lnTo>
                    <a:pt x="1169" y="147"/>
                  </a:lnTo>
                  <a:lnTo>
                    <a:pt x="1267" y="220"/>
                  </a:lnTo>
                  <a:lnTo>
                    <a:pt x="1364" y="341"/>
                  </a:lnTo>
                  <a:lnTo>
                    <a:pt x="1437" y="463"/>
                  </a:lnTo>
                  <a:lnTo>
                    <a:pt x="1486" y="609"/>
                  </a:lnTo>
                  <a:lnTo>
                    <a:pt x="1486" y="755"/>
                  </a:lnTo>
                  <a:lnTo>
                    <a:pt x="1486" y="755"/>
                  </a:lnTo>
                  <a:lnTo>
                    <a:pt x="1486" y="902"/>
                  </a:lnTo>
                  <a:lnTo>
                    <a:pt x="1437" y="1048"/>
                  </a:lnTo>
                  <a:lnTo>
                    <a:pt x="1364" y="1169"/>
                  </a:lnTo>
                  <a:lnTo>
                    <a:pt x="1267" y="1267"/>
                  </a:lnTo>
                  <a:lnTo>
                    <a:pt x="1169" y="1364"/>
                  </a:lnTo>
                  <a:lnTo>
                    <a:pt x="1048" y="1437"/>
                  </a:lnTo>
                  <a:lnTo>
                    <a:pt x="902" y="1486"/>
                  </a:lnTo>
                  <a:lnTo>
                    <a:pt x="755" y="1486"/>
                  </a:lnTo>
                  <a:lnTo>
                    <a:pt x="755" y="1486"/>
                  </a:lnTo>
                  <a:lnTo>
                    <a:pt x="609" y="1486"/>
                  </a:lnTo>
                  <a:lnTo>
                    <a:pt x="463" y="1437"/>
                  </a:lnTo>
                  <a:lnTo>
                    <a:pt x="341" y="1364"/>
                  </a:lnTo>
                  <a:lnTo>
                    <a:pt x="220" y="1267"/>
                  </a:lnTo>
                  <a:lnTo>
                    <a:pt x="122" y="1169"/>
                  </a:lnTo>
                  <a:lnTo>
                    <a:pt x="73" y="1048"/>
                  </a:lnTo>
                  <a:lnTo>
                    <a:pt x="25" y="902"/>
                  </a:lnTo>
                  <a:lnTo>
                    <a:pt x="0" y="755"/>
                  </a:lnTo>
                  <a:lnTo>
                    <a:pt x="0" y="755"/>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81"/>
            <p:cNvSpPr/>
            <p:nvPr/>
          </p:nvSpPr>
          <p:spPr>
            <a:xfrm>
              <a:off x="614600" y="5244275"/>
              <a:ext cx="37175" cy="37175"/>
            </a:xfrm>
            <a:custGeom>
              <a:rect b="b" l="l" r="r" t="t"/>
              <a:pathLst>
                <a:path extrusionOk="0" fill="none" h="1487" w="1487">
                  <a:moveTo>
                    <a:pt x="1" y="755"/>
                  </a:moveTo>
                  <a:lnTo>
                    <a:pt x="1" y="755"/>
                  </a:lnTo>
                  <a:lnTo>
                    <a:pt x="1" y="609"/>
                  </a:lnTo>
                  <a:lnTo>
                    <a:pt x="50" y="463"/>
                  </a:lnTo>
                  <a:lnTo>
                    <a:pt x="123" y="341"/>
                  </a:lnTo>
                  <a:lnTo>
                    <a:pt x="220" y="220"/>
                  </a:lnTo>
                  <a:lnTo>
                    <a:pt x="317" y="147"/>
                  </a:lnTo>
                  <a:lnTo>
                    <a:pt x="439" y="73"/>
                  </a:lnTo>
                  <a:lnTo>
                    <a:pt x="585" y="25"/>
                  </a:lnTo>
                  <a:lnTo>
                    <a:pt x="731" y="0"/>
                  </a:lnTo>
                  <a:lnTo>
                    <a:pt x="731" y="0"/>
                  </a:lnTo>
                  <a:lnTo>
                    <a:pt x="878" y="25"/>
                  </a:lnTo>
                  <a:lnTo>
                    <a:pt x="1024" y="73"/>
                  </a:lnTo>
                  <a:lnTo>
                    <a:pt x="1146" y="147"/>
                  </a:lnTo>
                  <a:lnTo>
                    <a:pt x="1267" y="220"/>
                  </a:lnTo>
                  <a:lnTo>
                    <a:pt x="1340" y="341"/>
                  </a:lnTo>
                  <a:lnTo>
                    <a:pt x="1413" y="463"/>
                  </a:lnTo>
                  <a:lnTo>
                    <a:pt x="1462" y="609"/>
                  </a:lnTo>
                  <a:lnTo>
                    <a:pt x="1486" y="755"/>
                  </a:lnTo>
                  <a:lnTo>
                    <a:pt x="1486" y="755"/>
                  </a:lnTo>
                  <a:lnTo>
                    <a:pt x="1462" y="902"/>
                  </a:lnTo>
                  <a:lnTo>
                    <a:pt x="1413" y="1048"/>
                  </a:lnTo>
                  <a:lnTo>
                    <a:pt x="1340" y="1169"/>
                  </a:lnTo>
                  <a:lnTo>
                    <a:pt x="1267" y="1267"/>
                  </a:lnTo>
                  <a:lnTo>
                    <a:pt x="1146" y="1364"/>
                  </a:lnTo>
                  <a:lnTo>
                    <a:pt x="1024" y="1437"/>
                  </a:lnTo>
                  <a:lnTo>
                    <a:pt x="878" y="1486"/>
                  </a:lnTo>
                  <a:lnTo>
                    <a:pt x="731" y="1486"/>
                  </a:lnTo>
                  <a:lnTo>
                    <a:pt x="731" y="1486"/>
                  </a:lnTo>
                  <a:lnTo>
                    <a:pt x="585" y="1486"/>
                  </a:lnTo>
                  <a:lnTo>
                    <a:pt x="439" y="1437"/>
                  </a:lnTo>
                  <a:lnTo>
                    <a:pt x="317" y="1364"/>
                  </a:lnTo>
                  <a:lnTo>
                    <a:pt x="220" y="1267"/>
                  </a:lnTo>
                  <a:lnTo>
                    <a:pt x="123" y="1169"/>
                  </a:lnTo>
                  <a:lnTo>
                    <a:pt x="50" y="1048"/>
                  </a:lnTo>
                  <a:lnTo>
                    <a:pt x="1" y="902"/>
                  </a:lnTo>
                  <a:lnTo>
                    <a:pt x="1" y="755"/>
                  </a:lnTo>
                  <a:lnTo>
                    <a:pt x="1" y="755"/>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924" name="Google Shape;924;p81"/>
          <p:cNvPicPr preferRelativeResize="0"/>
          <p:nvPr/>
        </p:nvPicPr>
        <p:blipFill>
          <a:blip r:embed="rId3">
            <a:alphaModFix/>
          </a:blip>
          <a:stretch>
            <a:fillRect/>
          </a:stretch>
        </p:blipFill>
        <p:spPr>
          <a:xfrm>
            <a:off x="5976050" y="1418751"/>
            <a:ext cx="3074677" cy="23060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 name="Shape 104"/>
        <p:cNvGrpSpPr/>
        <p:nvPr/>
      </p:nvGrpSpPr>
      <p:grpSpPr>
        <a:xfrm>
          <a:off x="0" y="0"/>
          <a:ext cx="0" cy="0"/>
          <a:chOff x="0" y="0"/>
          <a:chExt cx="0" cy="0"/>
        </a:xfrm>
      </p:grpSpPr>
      <p:sp>
        <p:nvSpPr>
          <p:cNvPr id="105" name="Google Shape;105;p20"/>
          <p:cNvSpPr txBox="1"/>
          <p:nvPr>
            <p:ph type="ctrTitle"/>
          </p:nvPr>
        </p:nvSpPr>
        <p:spPr>
          <a:xfrm>
            <a:off x="648300" y="1354750"/>
            <a:ext cx="3522300" cy="298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sz="7200">
                <a:solidFill>
                  <a:srgbClr val="F33784"/>
                </a:solidFill>
                <a:latin typeface="Lato"/>
                <a:ea typeface="Lato"/>
                <a:cs typeface="Lato"/>
                <a:sym typeface="Lato"/>
              </a:rPr>
              <a:t>2</a:t>
            </a:r>
            <a:r>
              <a:rPr lang="es" sz="7200">
                <a:solidFill>
                  <a:srgbClr val="F33784"/>
                </a:solidFill>
                <a:latin typeface="Lato"/>
                <a:ea typeface="Lato"/>
                <a:cs typeface="Lato"/>
                <a:sym typeface="Lato"/>
              </a:rPr>
              <a:t>.</a:t>
            </a:r>
            <a:endParaRPr sz="7200">
              <a:solidFill>
                <a:srgbClr val="F33784"/>
              </a:solidFill>
              <a:latin typeface="Lato"/>
              <a:ea typeface="Lato"/>
              <a:cs typeface="Lato"/>
              <a:sym typeface="Lato"/>
            </a:endParaRPr>
          </a:p>
          <a:p>
            <a:pPr indent="0" lvl="0" marL="0" rtl="0" algn="l">
              <a:spcBef>
                <a:spcPts val="600"/>
              </a:spcBef>
              <a:spcAft>
                <a:spcPts val="0"/>
              </a:spcAft>
              <a:buNone/>
            </a:pPr>
            <a:r>
              <a:rPr b="0" lang="es">
                <a:solidFill>
                  <a:srgbClr val="121867"/>
                </a:solidFill>
                <a:latin typeface="Lato"/>
                <a:ea typeface="Lato"/>
                <a:cs typeface="Lato"/>
                <a:sym typeface="Lato"/>
              </a:rPr>
              <a:t>Instalación de Android Annotations</a:t>
            </a:r>
            <a:endParaRPr>
              <a:solidFill>
                <a:srgbClr val="121867"/>
              </a:solidFill>
              <a:latin typeface="Lato"/>
              <a:ea typeface="Lato"/>
              <a:cs typeface="Lato"/>
              <a:sym typeface="Lato"/>
            </a:endParaRPr>
          </a:p>
        </p:txBody>
      </p:sp>
      <p:sp>
        <p:nvSpPr>
          <p:cNvPr id="106" name="Google Shape;106;p20"/>
          <p:cNvSpPr txBox="1"/>
          <p:nvPr>
            <p:ph idx="1" type="subTitle"/>
          </p:nvPr>
        </p:nvSpPr>
        <p:spPr>
          <a:xfrm>
            <a:off x="5930000" y="3265700"/>
            <a:ext cx="2701200" cy="10317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s">
                <a:latin typeface="Lato"/>
                <a:ea typeface="Lato"/>
                <a:cs typeface="Lato"/>
                <a:sym typeface="Lato"/>
              </a:rPr>
              <a:t>Si inviertes tiempo ahora en ahorrar tiempo futuro, tu desarrollo será más rápido</a:t>
            </a:r>
            <a:endParaRPr>
              <a:latin typeface="Lato"/>
              <a:ea typeface="Lato"/>
              <a:cs typeface="Lato"/>
              <a:sym typeface="La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 name="Shape 110"/>
        <p:cNvGrpSpPr/>
        <p:nvPr/>
      </p:nvGrpSpPr>
      <p:grpSpPr>
        <a:xfrm>
          <a:off x="0" y="0"/>
          <a:ext cx="0" cy="0"/>
          <a:chOff x="0" y="0"/>
          <a:chExt cx="0" cy="0"/>
        </a:xfrm>
      </p:grpSpPr>
      <p:sp>
        <p:nvSpPr>
          <p:cNvPr id="111" name="Google Shape;111;p21"/>
          <p:cNvSpPr txBox="1"/>
          <p:nvPr/>
        </p:nvSpPr>
        <p:spPr>
          <a:xfrm>
            <a:off x="231850" y="3326925"/>
            <a:ext cx="2614800" cy="1371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1000" u="sng">
                <a:solidFill>
                  <a:schemeClr val="hlink"/>
                </a:solidFill>
                <a:hlinkClick r:id="rId3"/>
              </a:rPr>
              <a:t>https://github.com/androidannotations/androidannotations/wiki/Configuration#gradle</a:t>
            </a:r>
            <a:endParaRPr sz="1000">
              <a:solidFill>
                <a:srgbClr val="121867"/>
              </a:solidFill>
            </a:endParaRPr>
          </a:p>
          <a:p>
            <a:pPr indent="0" lvl="0" marL="0" rtl="0" algn="ctr">
              <a:spcBef>
                <a:spcPts val="0"/>
              </a:spcBef>
              <a:spcAft>
                <a:spcPts val="0"/>
              </a:spcAft>
              <a:buNone/>
            </a:pPr>
            <a:r>
              <a:t/>
            </a:r>
            <a:endParaRPr sz="1500">
              <a:solidFill>
                <a:srgbClr val="121867"/>
              </a:solidFill>
            </a:endParaRPr>
          </a:p>
        </p:txBody>
      </p:sp>
      <p:pic>
        <p:nvPicPr>
          <p:cNvPr id="112" name="Google Shape;112;p21"/>
          <p:cNvPicPr preferRelativeResize="0"/>
          <p:nvPr/>
        </p:nvPicPr>
        <p:blipFill>
          <a:blip r:embed="rId4">
            <a:alphaModFix/>
          </a:blip>
          <a:stretch>
            <a:fillRect/>
          </a:stretch>
        </p:blipFill>
        <p:spPr>
          <a:xfrm>
            <a:off x="368450" y="1871550"/>
            <a:ext cx="2341600" cy="1455375"/>
          </a:xfrm>
          <a:prstGeom prst="rect">
            <a:avLst/>
          </a:prstGeom>
          <a:noFill/>
          <a:ln>
            <a:noFill/>
          </a:ln>
        </p:spPr>
      </p:pic>
      <p:sp>
        <p:nvSpPr>
          <p:cNvPr id="113" name="Google Shape;113;p21"/>
          <p:cNvSpPr txBox="1"/>
          <p:nvPr/>
        </p:nvSpPr>
        <p:spPr>
          <a:xfrm>
            <a:off x="3077800" y="4697925"/>
            <a:ext cx="4856400" cy="42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1000" u="sng">
                <a:solidFill>
                  <a:schemeClr val="hlink"/>
                </a:solidFill>
                <a:hlinkClick r:id="rId5"/>
              </a:rPr>
              <a:t>https://github.com/androidannotations/androidannotations/wiki/Building-Project-Gradle</a:t>
            </a:r>
            <a:endParaRPr sz="1000">
              <a:solidFill>
                <a:srgbClr val="121867"/>
              </a:solidFill>
            </a:endParaRPr>
          </a:p>
          <a:p>
            <a:pPr indent="0" lvl="0" marL="0" rtl="0" algn="ctr">
              <a:spcBef>
                <a:spcPts val="0"/>
              </a:spcBef>
              <a:spcAft>
                <a:spcPts val="0"/>
              </a:spcAft>
              <a:buNone/>
            </a:pPr>
            <a:r>
              <a:t/>
            </a:r>
            <a:endParaRPr sz="1300">
              <a:solidFill>
                <a:srgbClr val="121867"/>
              </a:solidFill>
            </a:endParaRPr>
          </a:p>
        </p:txBody>
      </p:sp>
      <p:pic>
        <p:nvPicPr>
          <p:cNvPr id="114" name="Google Shape;114;p21"/>
          <p:cNvPicPr preferRelativeResize="0"/>
          <p:nvPr/>
        </p:nvPicPr>
        <p:blipFill>
          <a:blip r:embed="rId6">
            <a:alphaModFix/>
          </a:blip>
          <a:stretch>
            <a:fillRect/>
          </a:stretch>
        </p:blipFill>
        <p:spPr>
          <a:xfrm>
            <a:off x="3077800" y="33200"/>
            <a:ext cx="4856525" cy="4792999"/>
          </a:xfrm>
          <a:prstGeom prst="rect">
            <a:avLst/>
          </a:prstGeom>
          <a:noFill/>
          <a:ln>
            <a:noFill/>
          </a:ln>
        </p:spPr>
      </p:pic>
      <p:pic>
        <p:nvPicPr>
          <p:cNvPr id="115" name="Google Shape;115;p21"/>
          <p:cNvPicPr preferRelativeResize="0"/>
          <p:nvPr/>
        </p:nvPicPr>
        <p:blipFill>
          <a:blip r:embed="rId7">
            <a:alphaModFix/>
          </a:blip>
          <a:stretch>
            <a:fillRect/>
          </a:stretch>
        </p:blipFill>
        <p:spPr>
          <a:xfrm rot="2700000">
            <a:off x="1838325" y="2901950"/>
            <a:ext cx="1752601" cy="175260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115"/>
                                        </p:tgtEl>
                                        <p:attrNameLst>
                                          <p:attrName>style.visibility</p:attrName>
                                        </p:attrNameLst>
                                      </p:cBhvr>
                                      <p:to>
                                        <p:strVal val="visible"/>
                                      </p:to>
                                    </p:set>
                                    <p:anim calcmode="lin" valueType="num">
                                      <p:cBhvr additive="base">
                                        <p:cTn dur="1000"/>
                                        <p:tgtEl>
                                          <p:spTgt spid="115"/>
                                        </p:tgtEl>
                                        <p:attrNameLst>
                                          <p:attrName>ppt_w</p:attrName>
                                        </p:attrNameLst>
                                      </p:cBhvr>
                                      <p:tavLst>
                                        <p:tav fmla="" tm="0">
                                          <p:val>
                                            <p:strVal val="0"/>
                                          </p:val>
                                        </p:tav>
                                        <p:tav fmla="" tm="100000">
                                          <p:val>
                                            <p:strVal val="#ppt_w"/>
                                          </p:val>
                                        </p:tav>
                                      </p:tavLst>
                                    </p:anim>
                                    <p:anim calcmode="lin" valueType="num">
                                      <p:cBhvr additive="base">
                                        <p:cTn dur="1000"/>
                                        <p:tgtEl>
                                          <p:spTgt spid="115"/>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9" name="Shape 119"/>
        <p:cNvGrpSpPr/>
        <p:nvPr/>
      </p:nvGrpSpPr>
      <p:grpSpPr>
        <a:xfrm>
          <a:off x="0" y="0"/>
          <a:ext cx="0" cy="0"/>
          <a:chOff x="0" y="0"/>
          <a:chExt cx="0" cy="0"/>
        </a:xfrm>
      </p:grpSpPr>
      <p:sp>
        <p:nvSpPr>
          <p:cNvPr id="120" name="Google Shape;120;p22"/>
          <p:cNvSpPr txBox="1"/>
          <p:nvPr/>
        </p:nvSpPr>
        <p:spPr>
          <a:xfrm>
            <a:off x="4162425" y="1576500"/>
            <a:ext cx="4905300" cy="1990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s" sz="1500">
                <a:solidFill>
                  <a:srgbClr val="121867"/>
                </a:solidFill>
                <a:latin typeface="Lato"/>
                <a:ea typeface="Lato"/>
                <a:cs typeface="Lato"/>
                <a:sym typeface="Lato"/>
              </a:rPr>
              <a:t>Configuration 'compile' is obsolete and has been replaced with 'implementation' and 'api'.</a:t>
            </a:r>
            <a:endParaRPr sz="1500">
              <a:solidFill>
                <a:srgbClr val="121867"/>
              </a:solidFill>
              <a:latin typeface="Lato"/>
              <a:ea typeface="Lato"/>
              <a:cs typeface="Lato"/>
              <a:sym typeface="Lato"/>
            </a:endParaRPr>
          </a:p>
          <a:p>
            <a:pPr indent="0" lvl="0" marL="0" rtl="0" algn="l">
              <a:lnSpc>
                <a:spcPct val="115000"/>
              </a:lnSpc>
              <a:spcBef>
                <a:spcPts val="0"/>
              </a:spcBef>
              <a:spcAft>
                <a:spcPts val="0"/>
              </a:spcAft>
              <a:buNone/>
            </a:pPr>
            <a:r>
              <a:t/>
            </a:r>
            <a:endParaRPr sz="1500">
              <a:solidFill>
                <a:srgbClr val="121867"/>
              </a:solidFill>
              <a:latin typeface="Lato"/>
              <a:ea typeface="Lato"/>
              <a:cs typeface="Lato"/>
              <a:sym typeface="Lato"/>
            </a:endParaRPr>
          </a:p>
          <a:p>
            <a:pPr indent="0" lvl="0" marL="0" rtl="0" algn="l">
              <a:lnSpc>
                <a:spcPct val="115000"/>
              </a:lnSpc>
              <a:spcBef>
                <a:spcPts val="0"/>
              </a:spcBef>
              <a:spcAft>
                <a:spcPts val="0"/>
              </a:spcAft>
              <a:buNone/>
            </a:pPr>
            <a:r>
              <a:rPr lang="es" sz="1500">
                <a:solidFill>
                  <a:srgbClr val="121867"/>
                </a:solidFill>
                <a:latin typeface="Lato"/>
                <a:ea typeface="Lato"/>
                <a:cs typeface="Lato"/>
                <a:sym typeface="Lato"/>
              </a:rPr>
              <a:t>It will be removed at the end of 2018. For more information see: </a:t>
            </a:r>
            <a:endParaRPr sz="1500">
              <a:solidFill>
                <a:srgbClr val="121867"/>
              </a:solidFill>
              <a:latin typeface="Lato"/>
              <a:ea typeface="Lato"/>
              <a:cs typeface="Lato"/>
              <a:sym typeface="Lato"/>
            </a:endParaRPr>
          </a:p>
          <a:p>
            <a:pPr indent="0" lvl="0" marL="0" rtl="0" algn="l">
              <a:lnSpc>
                <a:spcPct val="115000"/>
              </a:lnSpc>
              <a:spcBef>
                <a:spcPts val="0"/>
              </a:spcBef>
              <a:spcAft>
                <a:spcPts val="0"/>
              </a:spcAft>
              <a:buNone/>
            </a:pPr>
            <a:r>
              <a:rPr lang="es" sz="1500" u="sng">
                <a:solidFill>
                  <a:schemeClr val="hlink"/>
                </a:solidFill>
                <a:latin typeface="Lato"/>
                <a:ea typeface="Lato"/>
                <a:cs typeface="Lato"/>
                <a:sym typeface="Lato"/>
                <a:hlinkClick r:id="rId3"/>
              </a:rPr>
              <a:t>http://d.android.com/r/tools/update-dependency-configurations.html</a:t>
            </a:r>
            <a:endParaRPr sz="1500">
              <a:solidFill>
                <a:srgbClr val="121867"/>
              </a:solidFill>
              <a:latin typeface="Lato"/>
              <a:ea typeface="Lato"/>
              <a:cs typeface="Lato"/>
              <a:sym typeface="Lato"/>
            </a:endParaRPr>
          </a:p>
          <a:p>
            <a:pPr indent="0" lvl="0" marL="0" rtl="0" algn="l">
              <a:lnSpc>
                <a:spcPct val="115000"/>
              </a:lnSpc>
              <a:spcBef>
                <a:spcPts val="0"/>
              </a:spcBef>
              <a:spcAft>
                <a:spcPts val="0"/>
              </a:spcAft>
              <a:buClr>
                <a:schemeClr val="dk1"/>
              </a:buClr>
              <a:buSzPts val="1100"/>
              <a:buFont typeface="Arial"/>
              <a:buNone/>
            </a:pPr>
            <a:r>
              <a:t/>
            </a:r>
            <a:endParaRPr sz="1500">
              <a:solidFill>
                <a:srgbClr val="121867"/>
              </a:solidFill>
              <a:latin typeface="Lato"/>
              <a:ea typeface="Lato"/>
              <a:cs typeface="Lato"/>
              <a:sym typeface="Lato"/>
            </a:endParaRPr>
          </a:p>
          <a:p>
            <a:pPr indent="0" lvl="0" marL="0" rtl="0" algn="ctr">
              <a:spcBef>
                <a:spcPts val="0"/>
              </a:spcBef>
              <a:spcAft>
                <a:spcPts val="0"/>
              </a:spcAft>
              <a:buNone/>
            </a:pPr>
            <a:r>
              <a:t/>
            </a:r>
            <a:endParaRPr sz="1500">
              <a:solidFill>
                <a:srgbClr val="121867"/>
              </a:solidFill>
              <a:latin typeface="Lato"/>
              <a:ea typeface="Lato"/>
              <a:cs typeface="Lato"/>
              <a:sym typeface="Lato"/>
            </a:endParaRPr>
          </a:p>
        </p:txBody>
      </p:sp>
      <p:pic>
        <p:nvPicPr>
          <p:cNvPr id="121" name="Google Shape;121;p22"/>
          <p:cNvPicPr preferRelativeResize="0"/>
          <p:nvPr/>
        </p:nvPicPr>
        <p:blipFill>
          <a:blip r:embed="rId4">
            <a:alphaModFix/>
          </a:blip>
          <a:stretch>
            <a:fillRect/>
          </a:stretch>
        </p:blipFill>
        <p:spPr>
          <a:xfrm>
            <a:off x="361950" y="671513"/>
            <a:ext cx="3800478" cy="3800478"/>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Arvirargus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